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  <p:sldMasterId id="2147483738" r:id="rId2"/>
    <p:sldMasterId id="2147483742" r:id="rId3"/>
  </p:sldMasterIdLst>
  <p:sldIdLst>
    <p:sldId id="256" r:id="rId4"/>
    <p:sldId id="257" r:id="rId5"/>
    <p:sldId id="260" r:id="rId6"/>
    <p:sldId id="259" r:id="rId7"/>
    <p:sldId id="261" r:id="rId8"/>
    <p:sldId id="258" r:id="rId9"/>
    <p:sldId id="262" r:id="rId10"/>
    <p:sldId id="263" r:id="rId11"/>
    <p:sldId id="265" r:id="rId12"/>
    <p:sldId id="264" r:id="rId13"/>
    <p:sldId id="269" r:id="rId14"/>
    <p:sldId id="266" r:id="rId15"/>
    <p:sldId id="267" r:id="rId1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D39139-0EFB-44FD-930A-C6F66BC07FC8}" type="doc">
      <dgm:prSet loTypeId="urn:microsoft.com/office/officeart/2008/layout/LinedList" loCatId="list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154B329-1C08-418C-B446-3904F8972B12}">
      <dgm:prSet/>
      <dgm:spPr/>
      <dgm:t>
        <a:bodyPr/>
        <a:lstStyle/>
        <a:p>
          <a:r>
            <a:rPr lang="it-IT" dirty="0"/>
            <a:t>Guidare l’utente nell’esecuzione di esercizi</a:t>
          </a:r>
          <a:endParaRPr lang="en-US" dirty="0"/>
        </a:p>
      </dgm:t>
    </dgm:pt>
    <dgm:pt modelId="{87154BF7-3904-4F62-B668-32AC450A4000}" type="parTrans" cxnId="{663F21CE-A9FD-4D27-9D2E-7B6276F44C52}">
      <dgm:prSet/>
      <dgm:spPr/>
      <dgm:t>
        <a:bodyPr/>
        <a:lstStyle/>
        <a:p>
          <a:endParaRPr lang="en-US"/>
        </a:p>
      </dgm:t>
    </dgm:pt>
    <dgm:pt modelId="{491B1F2C-DDEE-41E4-827F-43596339B0BA}" type="sibTrans" cxnId="{663F21CE-A9FD-4D27-9D2E-7B6276F44C52}">
      <dgm:prSet/>
      <dgm:spPr/>
      <dgm:t>
        <a:bodyPr/>
        <a:lstStyle/>
        <a:p>
          <a:endParaRPr lang="en-US"/>
        </a:p>
      </dgm:t>
    </dgm:pt>
    <dgm:pt modelId="{CEDA55AF-45FA-4ED0-B96A-4B38AE624B0B}">
      <dgm:prSet/>
      <dgm:spPr>
        <a:ln>
          <a:noFill/>
        </a:ln>
      </dgm:spPr>
      <dgm:t>
        <a:bodyPr/>
        <a:lstStyle/>
        <a:p>
          <a:r>
            <a:rPr lang="it-IT" dirty="0"/>
            <a:t>Tenere traccia del conteggio delle ripetizioni</a:t>
          </a:r>
          <a:endParaRPr lang="en-US" dirty="0"/>
        </a:p>
      </dgm:t>
    </dgm:pt>
    <dgm:pt modelId="{FE12EB6D-D30C-442B-A231-226CEC967BFB}" type="parTrans" cxnId="{AE0DB1E0-378B-4F79-99A8-EBC741543989}">
      <dgm:prSet/>
      <dgm:spPr/>
      <dgm:t>
        <a:bodyPr/>
        <a:lstStyle/>
        <a:p>
          <a:endParaRPr lang="en-US"/>
        </a:p>
      </dgm:t>
    </dgm:pt>
    <dgm:pt modelId="{857C2962-8890-4023-8FBF-82F2E7015CD9}" type="sibTrans" cxnId="{AE0DB1E0-378B-4F79-99A8-EBC741543989}">
      <dgm:prSet/>
      <dgm:spPr/>
      <dgm:t>
        <a:bodyPr/>
        <a:lstStyle/>
        <a:p>
          <a:endParaRPr lang="en-US"/>
        </a:p>
      </dgm:t>
    </dgm:pt>
    <dgm:pt modelId="{1452ED12-8A16-4F4A-BA93-6CF331314DD6}">
      <dgm:prSet/>
      <dgm:spPr/>
      <dgm:t>
        <a:bodyPr/>
        <a:lstStyle/>
        <a:p>
          <a:r>
            <a:rPr lang="it-IT" dirty="0"/>
            <a:t>Valutazione dell’esecuzione, con feedback</a:t>
          </a:r>
          <a:endParaRPr lang="en-US" dirty="0"/>
        </a:p>
      </dgm:t>
    </dgm:pt>
    <dgm:pt modelId="{C8FA3D6F-6D35-4F41-AE69-828E0709521C}" type="parTrans" cxnId="{7E3B4AFC-23E4-4E5B-B852-540A21E967ED}">
      <dgm:prSet/>
      <dgm:spPr/>
      <dgm:t>
        <a:bodyPr/>
        <a:lstStyle/>
        <a:p>
          <a:endParaRPr lang="en-US"/>
        </a:p>
      </dgm:t>
    </dgm:pt>
    <dgm:pt modelId="{BD67FE5C-1E9D-467D-90C1-F496B907F19C}" type="sibTrans" cxnId="{7E3B4AFC-23E4-4E5B-B852-540A21E967ED}">
      <dgm:prSet/>
      <dgm:spPr/>
      <dgm:t>
        <a:bodyPr/>
        <a:lstStyle/>
        <a:p>
          <a:endParaRPr lang="en-US"/>
        </a:p>
      </dgm:t>
    </dgm:pt>
    <dgm:pt modelId="{C8F672AD-F478-49EF-A190-13D72C5B0CC6}" type="pres">
      <dgm:prSet presAssocID="{65D39139-0EFB-44FD-930A-C6F66BC07FC8}" presName="vert0" presStyleCnt="0">
        <dgm:presLayoutVars>
          <dgm:dir/>
          <dgm:animOne val="branch"/>
          <dgm:animLvl val="lvl"/>
        </dgm:presLayoutVars>
      </dgm:prSet>
      <dgm:spPr/>
    </dgm:pt>
    <dgm:pt modelId="{567B2473-0233-4702-AF57-562409F4A084}" type="pres">
      <dgm:prSet presAssocID="{1154B329-1C08-418C-B446-3904F8972B12}" presName="thickLine" presStyleLbl="alignNode1" presStyleIdx="0" presStyleCnt="3"/>
      <dgm:spPr>
        <a:ln>
          <a:solidFill>
            <a:schemeClr val="accent1"/>
          </a:solidFill>
        </a:ln>
      </dgm:spPr>
    </dgm:pt>
    <dgm:pt modelId="{71F88242-161A-4A52-9C64-18E4AFA67661}" type="pres">
      <dgm:prSet presAssocID="{1154B329-1C08-418C-B446-3904F8972B12}" presName="horz1" presStyleCnt="0"/>
      <dgm:spPr/>
    </dgm:pt>
    <dgm:pt modelId="{1A2B489D-D182-4F04-91AC-C306AA330388}" type="pres">
      <dgm:prSet presAssocID="{1154B329-1C08-418C-B446-3904F8972B12}" presName="tx1" presStyleLbl="revTx" presStyleIdx="0" presStyleCnt="3"/>
      <dgm:spPr/>
    </dgm:pt>
    <dgm:pt modelId="{407BA6C3-CF68-4E10-8447-F68BD12B490D}" type="pres">
      <dgm:prSet presAssocID="{1154B329-1C08-418C-B446-3904F8972B12}" presName="vert1" presStyleCnt="0"/>
      <dgm:spPr/>
    </dgm:pt>
    <dgm:pt modelId="{5C3BD452-79F5-4354-BDD7-99179DE44E7F}" type="pres">
      <dgm:prSet presAssocID="{CEDA55AF-45FA-4ED0-B96A-4B38AE624B0B}" presName="thickLine" presStyleLbl="alignNode1" presStyleIdx="1" presStyleCnt="3"/>
      <dgm:spPr>
        <a:ln>
          <a:solidFill>
            <a:schemeClr val="accent1"/>
          </a:solidFill>
        </a:ln>
      </dgm:spPr>
    </dgm:pt>
    <dgm:pt modelId="{8E4F189C-501D-4312-AB44-06DE9F046A48}" type="pres">
      <dgm:prSet presAssocID="{CEDA55AF-45FA-4ED0-B96A-4B38AE624B0B}" presName="horz1" presStyleCnt="0"/>
      <dgm:spPr/>
    </dgm:pt>
    <dgm:pt modelId="{D15D0D6F-36E9-456C-8492-8215D7FFDD0E}" type="pres">
      <dgm:prSet presAssocID="{CEDA55AF-45FA-4ED0-B96A-4B38AE624B0B}" presName="tx1" presStyleLbl="revTx" presStyleIdx="1" presStyleCnt="3"/>
      <dgm:spPr/>
    </dgm:pt>
    <dgm:pt modelId="{0EEE7419-47FF-4B2C-B69E-C04EF5A1E0A0}" type="pres">
      <dgm:prSet presAssocID="{CEDA55AF-45FA-4ED0-B96A-4B38AE624B0B}" presName="vert1" presStyleCnt="0"/>
      <dgm:spPr/>
    </dgm:pt>
    <dgm:pt modelId="{7C5A135A-8280-4D8C-9EE1-3D72F4C79BC6}" type="pres">
      <dgm:prSet presAssocID="{1452ED12-8A16-4F4A-BA93-6CF331314DD6}" presName="thickLine" presStyleLbl="alignNode1" presStyleIdx="2" presStyleCnt="3"/>
      <dgm:spPr>
        <a:ln>
          <a:solidFill>
            <a:schemeClr val="accent1"/>
          </a:solidFill>
        </a:ln>
      </dgm:spPr>
    </dgm:pt>
    <dgm:pt modelId="{2DB0E5F9-42D7-4651-AE4E-5914C3B2C814}" type="pres">
      <dgm:prSet presAssocID="{1452ED12-8A16-4F4A-BA93-6CF331314DD6}" presName="horz1" presStyleCnt="0"/>
      <dgm:spPr/>
    </dgm:pt>
    <dgm:pt modelId="{0B72F796-5625-4CFB-8C8E-403BDA8D7B03}" type="pres">
      <dgm:prSet presAssocID="{1452ED12-8A16-4F4A-BA93-6CF331314DD6}" presName="tx1" presStyleLbl="revTx" presStyleIdx="2" presStyleCnt="3"/>
      <dgm:spPr/>
    </dgm:pt>
    <dgm:pt modelId="{A29D2DCB-544F-4AD1-B11B-9AD98FC6C4D3}" type="pres">
      <dgm:prSet presAssocID="{1452ED12-8A16-4F4A-BA93-6CF331314DD6}" presName="vert1" presStyleCnt="0"/>
      <dgm:spPr/>
    </dgm:pt>
  </dgm:ptLst>
  <dgm:cxnLst>
    <dgm:cxn modelId="{0DB4611D-B2B7-488A-ABED-DF228387A7B2}" type="presOf" srcId="{1452ED12-8A16-4F4A-BA93-6CF331314DD6}" destId="{0B72F796-5625-4CFB-8C8E-403BDA8D7B03}" srcOrd="0" destOrd="0" presId="urn:microsoft.com/office/officeart/2008/layout/LinedList"/>
    <dgm:cxn modelId="{C0BE5B27-BB7C-4A47-9C12-D092C9B09E78}" type="presOf" srcId="{CEDA55AF-45FA-4ED0-B96A-4B38AE624B0B}" destId="{D15D0D6F-36E9-456C-8492-8215D7FFDD0E}" srcOrd="0" destOrd="0" presId="urn:microsoft.com/office/officeart/2008/layout/LinedList"/>
    <dgm:cxn modelId="{2D215369-5D39-474F-8EFF-91B23B19753D}" type="presOf" srcId="{1154B329-1C08-418C-B446-3904F8972B12}" destId="{1A2B489D-D182-4F04-91AC-C306AA330388}" srcOrd="0" destOrd="0" presId="urn:microsoft.com/office/officeart/2008/layout/LinedList"/>
    <dgm:cxn modelId="{24E0F2CB-603E-4A1C-A81C-111C6178A08E}" type="presOf" srcId="{65D39139-0EFB-44FD-930A-C6F66BC07FC8}" destId="{C8F672AD-F478-49EF-A190-13D72C5B0CC6}" srcOrd="0" destOrd="0" presId="urn:microsoft.com/office/officeart/2008/layout/LinedList"/>
    <dgm:cxn modelId="{663F21CE-A9FD-4D27-9D2E-7B6276F44C52}" srcId="{65D39139-0EFB-44FD-930A-C6F66BC07FC8}" destId="{1154B329-1C08-418C-B446-3904F8972B12}" srcOrd="0" destOrd="0" parTransId="{87154BF7-3904-4F62-B668-32AC450A4000}" sibTransId="{491B1F2C-DDEE-41E4-827F-43596339B0BA}"/>
    <dgm:cxn modelId="{AE0DB1E0-378B-4F79-99A8-EBC741543989}" srcId="{65D39139-0EFB-44FD-930A-C6F66BC07FC8}" destId="{CEDA55AF-45FA-4ED0-B96A-4B38AE624B0B}" srcOrd="1" destOrd="0" parTransId="{FE12EB6D-D30C-442B-A231-226CEC967BFB}" sibTransId="{857C2962-8890-4023-8FBF-82F2E7015CD9}"/>
    <dgm:cxn modelId="{7E3B4AFC-23E4-4E5B-B852-540A21E967ED}" srcId="{65D39139-0EFB-44FD-930A-C6F66BC07FC8}" destId="{1452ED12-8A16-4F4A-BA93-6CF331314DD6}" srcOrd="2" destOrd="0" parTransId="{C8FA3D6F-6D35-4F41-AE69-828E0709521C}" sibTransId="{BD67FE5C-1E9D-467D-90C1-F496B907F19C}"/>
    <dgm:cxn modelId="{17E5BE81-60BC-46D0-93EF-688F79DC7723}" type="presParOf" srcId="{C8F672AD-F478-49EF-A190-13D72C5B0CC6}" destId="{567B2473-0233-4702-AF57-562409F4A084}" srcOrd="0" destOrd="0" presId="urn:microsoft.com/office/officeart/2008/layout/LinedList"/>
    <dgm:cxn modelId="{64DA590F-FD28-415E-8E65-A2D1BCB3FDA6}" type="presParOf" srcId="{C8F672AD-F478-49EF-A190-13D72C5B0CC6}" destId="{71F88242-161A-4A52-9C64-18E4AFA67661}" srcOrd="1" destOrd="0" presId="urn:microsoft.com/office/officeart/2008/layout/LinedList"/>
    <dgm:cxn modelId="{D6913632-CD52-4D1D-A60B-99D387943BF9}" type="presParOf" srcId="{71F88242-161A-4A52-9C64-18E4AFA67661}" destId="{1A2B489D-D182-4F04-91AC-C306AA330388}" srcOrd="0" destOrd="0" presId="urn:microsoft.com/office/officeart/2008/layout/LinedList"/>
    <dgm:cxn modelId="{3ADB0FCB-6508-4C97-BDE7-B7967C449BEC}" type="presParOf" srcId="{71F88242-161A-4A52-9C64-18E4AFA67661}" destId="{407BA6C3-CF68-4E10-8447-F68BD12B490D}" srcOrd="1" destOrd="0" presId="urn:microsoft.com/office/officeart/2008/layout/LinedList"/>
    <dgm:cxn modelId="{BE232EA1-D720-430E-865B-5D06A5818BEE}" type="presParOf" srcId="{C8F672AD-F478-49EF-A190-13D72C5B0CC6}" destId="{5C3BD452-79F5-4354-BDD7-99179DE44E7F}" srcOrd="2" destOrd="0" presId="urn:microsoft.com/office/officeart/2008/layout/LinedList"/>
    <dgm:cxn modelId="{19655A20-789D-43A6-8A0C-D5B01D6D5AAD}" type="presParOf" srcId="{C8F672AD-F478-49EF-A190-13D72C5B0CC6}" destId="{8E4F189C-501D-4312-AB44-06DE9F046A48}" srcOrd="3" destOrd="0" presId="urn:microsoft.com/office/officeart/2008/layout/LinedList"/>
    <dgm:cxn modelId="{F8A792E5-97D0-47A8-800B-F02135978056}" type="presParOf" srcId="{8E4F189C-501D-4312-AB44-06DE9F046A48}" destId="{D15D0D6F-36E9-456C-8492-8215D7FFDD0E}" srcOrd="0" destOrd="0" presId="urn:microsoft.com/office/officeart/2008/layout/LinedList"/>
    <dgm:cxn modelId="{FB2CB764-69A5-4664-B493-1249EA1B2186}" type="presParOf" srcId="{8E4F189C-501D-4312-AB44-06DE9F046A48}" destId="{0EEE7419-47FF-4B2C-B69E-C04EF5A1E0A0}" srcOrd="1" destOrd="0" presId="urn:microsoft.com/office/officeart/2008/layout/LinedList"/>
    <dgm:cxn modelId="{F5905750-7E94-44E0-92A1-A4423E9560DB}" type="presParOf" srcId="{C8F672AD-F478-49EF-A190-13D72C5B0CC6}" destId="{7C5A135A-8280-4D8C-9EE1-3D72F4C79BC6}" srcOrd="4" destOrd="0" presId="urn:microsoft.com/office/officeart/2008/layout/LinedList"/>
    <dgm:cxn modelId="{B0954BED-6475-495D-89E2-FFEEAB8D7B38}" type="presParOf" srcId="{C8F672AD-F478-49EF-A190-13D72C5B0CC6}" destId="{2DB0E5F9-42D7-4651-AE4E-5914C3B2C814}" srcOrd="5" destOrd="0" presId="urn:microsoft.com/office/officeart/2008/layout/LinedList"/>
    <dgm:cxn modelId="{8C63A6AE-6D36-4218-886C-86CC445A2009}" type="presParOf" srcId="{2DB0E5F9-42D7-4651-AE4E-5914C3B2C814}" destId="{0B72F796-5625-4CFB-8C8E-403BDA8D7B03}" srcOrd="0" destOrd="0" presId="urn:microsoft.com/office/officeart/2008/layout/LinedList"/>
    <dgm:cxn modelId="{3491D694-9E33-48F0-8284-7D88E1BE1A89}" type="presParOf" srcId="{2DB0E5F9-42D7-4651-AE4E-5914C3B2C814}" destId="{A29D2DCB-544F-4AD1-B11B-9AD98FC6C4D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10F85DB-415C-4138-8E54-CC77BDEAD718}" type="doc">
      <dgm:prSet loTypeId="urn:microsoft.com/office/officeart/2005/8/layout/list1" loCatId="list" qsTypeId="urn:microsoft.com/office/officeart/2005/8/quickstyle/simple4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9FC6CD3C-6105-4E7B-9D4B-4B1A2A1BFA95}">
      <dgm:prSet/>
      <dgm:spPr/>
      <dgm:t>
        <a:bodyPr/>
        <a:lstStyle/>
        <a:p>
          <a:r>
            <a:rPr lang="it-IT" dirty="0"/>
            <a:t>Risorse:</a:t>
          </a:r>
          <a:endParaRPr lang="en-US" dirty="0"/>
        </a:p>
      </dgm:t>
    </dgm:pt>
    <dgm:pt modelId="{066A1202-29F1-4022-B97F-DB1AE2FAEC36}" type="parTrans" cxnId="{EB9B986B-6B31-47E8-8945-7AEB0F57909E}">
      <dgm:prSet/>
      <dgm:spPr/>
      <dgm:t>
        <a:bodyPr/>
        <a:lstStyle/>
        <a:p>
          <a:endParaRPr lang="en-US"/>
        </a:p>
      </dgm:t>
    </dgm:pt>
    <dgm:pt modelId="{B30A5C5D-0797-4625-88C2-64307B544B8A}" type="sibTrans" cxnId="{EB9B986B-6B31-47E8-8945-7AEB0F57909E}">
      <dgm:prSet/>
      <dgm:spPr/>
      <dgm:t>
        <a:bodyPr/>
        <a:lstStyle/>
        <a:p>
          <a:endParaRPr lang="en-US"/>
        </a:p>
      </dgm:t>
    </dgm:pt>
    <dgm:pt modelId="{4AC2A9C2-36D3-43C2-97B2-954B28D0D06F}">
      <dgm:prSet/>
      <dgm:spPr/>
      <dgm:t>
        <a:bodyPr/>
        <a:lstStyle/>
        <a:p>
          <a:r>
            <a:rPr lang="it-IT" dirty="0"/>
            <a:t>Dataset per addestrare il modello di classificazione	</a:t>
          </a:r>
          <a:endParaRPr lang="en-US" dirty="0"/>
        </a:p>
      </dgm:t>
    </dgm:pt>
    <dgm:pt modelId="{11659339-011A-4D4A-BE37-4E6C0C24A607}" type="parTrans" cxnId="{73B4F613-E278-4E11-9D24-E10D7BD664B2}">
      <dgm:prSet/>
      <dgm:spPr/>
      <dgm:t>
        <a:bodyPr/>
        <a:lstStyle/>
        <a:p>
          <a:endParaRPr lang="en-US"/>
        </a:p>
      </dgm:t>
    </dgm:pt>
    <dgm:pt modelId="{CB1764BB-5BF1-43C8-B8FD-34C6DB5AA945}" type="sibTrans" cxnId="{73B4F613-E278-4E11-9D24-E10D7BD664B2}">
      <dgm:prSet/>
      <dgm:spPr/>
      <dgm:t>
        <a:bodyPr/>
        <a:lstStyle/>
        <a:p>
          <a:endParaRPr lang="en-US"/>
        </a:p>
      </dgm:t>
    </dgm:pt>
    <dgm:pt modelId="{9E6E8C3B-1014-47F4-8A28-F2705E8CCB04}">
      <dgm:prSet/>
      <dgm:spPr/>
      <dgm:t>
        <a:bodyPr/>
        <a:lstStyle/>
        <a:p>
          <a:r>
            <a:rPr lang="it-IT" dirty="0"/>
            <a:t>Dati relativi ad esercizi svolti correttamente</a:t>
          </a:r>
          <a:endParaRPr lang="en-US" dirty="0"/>
        </a:p>
      </dgm:t>
    </dgm:pt>
    <dgm:pt modelId="{BF6A95C6-1876-480E-8A9B-64EBBA761B6A}" type="parTrans" cxnId="{DA29C391-704D-413E-A580-636F37CBA2ED}">
      <dgm:prSet/>
      <dgm:spPr/>
      <dgm:t>
        <a:bodyPr/>
        <a:lstStyle/>
        <a:p>
          <a:endParaRPr lang="en-US"/>
        </a:p>
      </dgm:t>
    </dgm:pt>
    <dgm:pt modelId="{87082062-1119-4A98-9062-78EB329F33C0}" type="sibTrans" cxnId="{DA29C391-704D-413E-A580-636F37CBA2ED}">
      <dgm:prSet/>
      <dgm:spPr/>
      <dgm:t>
        <a:bodyPr/>
        <a:lstStyle/>
        <a:p>
          <a:endParaRPr lang="en-US"/>
        </a:p>
      </dgm:t>
    </dgm:pt>
    <dgm:pt modelId="{D1A6ECDB-0CD5-404E-8181-3E8B1D50EF0D}">
      <dgm:prSet/>
      <dgm:spPr/>
      <dgm:t>
        <a:bodyPr/>
        <a:lstStyle/>
        <a:p>
          <a:r>
            <a:rPr lang="it-IT" dirty="0"/>
            <a:t>Interazione con l’utente:</a:t>
          </a:r>
          <a:endParaRPr lang="en-US" dirty="0"/>
        </a:p>
      </dgm:t>
    </dgm:pt>
    <dgm:pt modelId="{AE6DA3D7-2C84-4CC6-8E99-334099F67A0E}" type="parTrans" cxnId="{EA561A46-DD5B-4016-AC64-251337D6CD19}">
      <dgm:prSet/>
      <dgm:spPr/>
      <dgm:t>
        <a:bodyPr/>
        <a:lstStyle/>
        <a:p>
          <a:endParaRPr lang="en-US"/>
        </a:p>
      </dgm:t>
    </dgm:pt>
    <dgm:pt modelId="{4566DD81-CD1B-4474-81B5-E020EF14903C}" type="sibTrans" cxnId="{EA561A46-DD5B-4016-AC64-251337D6CD19}">
      <dgm:prSet/>
      <dgm:spPr/>
      <dgm:t>
        <a:bodyPr/>
        <a:lstStyle/>
        <a:p>
          <a:endParaRPr lang="en-US"/>
        </a:p>
      </dgm:t>
    </dgm:pt>
    <dgm:pt modelId="{D4BFCD56-715C-41A9-B900-F3C9DCAEB2C1}">
      <dgm:prSet/>
      <dgm:spPr/>
      <dgm:t>
        <a:bodyPr/>
        <a:lstStyle/>
        <a:p>
          <a:r>
            <a:rPr lang="it-IT" dirty="0"/>
            <a:t>Utilizzo di librerie per sintesi vocale</a:t>
          </a:r>
          <a:endParaRPr lang="en-US" dirty="0"/>
        </a:p>
      </dgm:t>
    </dgm:pt>
    <dgm:pt modelId="{43841603-2327-404D-B01A-6A026F325ACF}" type="parTrans" cxnId="{84B88CBC-4C8A-4544-9BCB-17920F9A58A4}">
      <dgm:prSet/>
      <dgm:spPr/>
      <dgm:t>
        <a:bodyPr/>
        <a:lstStyle/>
        <a:p>
          <a:endParaRPr lang="en-US"/>
        </a:p>
      </dgm:t>
    </dgm:pt>
    <dgm:pt modelId="{BC65E02E-537B-49A6-A41E-33CBEF5BAAC6}" type="sibTrans" cxnId="{84B88CBC-4C8A-4544-9BCB-17920F9A58A4}">
      <dgm:prSet/>
      <dgm:spPr/>
      <dgm:t>
        <a:bodyPr/>
        <a:lstStyle/>
        <a:p>
          <a:endParaRPr lang="en-US"/>
        </a:p>
      </dgm:t>
    </dgm:pt>
    <dgm:pt modelId="{BFB8F222-97B5-4215-B7C7-C5F15B0CD2F3}" type="pres">
      <dgm:prSet presAssocID="{010F85DB-415C-4138-8E54-CC77BDEAD718}" presName="linear" presStyleCnt="0">
        <dgm:presLayoutVars>
          <dgm:dir/>
          <dgm:animLvl val="lvl"/>
          <dgm:resizeHandles val="exact"/>
        </dgm:presLayoutVars>
      </dgm:prSet>
      <dgm:spPr/>
    </dgm:pt>
    <dgm:pt modelId="{E0C7D85C-A63F-4898-AC80-83207534E2FD}" type="pres">
      <dgm:prSet presAssocID="{9FC6CD3C-6105-4E7B-9D4B-4B1A2A1BFA95}" presName="parentLin" presStyleCnt="0"/>
      <dgm:spPr/>
    </dgm:pt>
    <dgm:pt modelId="{2403157A-A423-48EE-947E-EF01071531E9}" type="pres">
      <dgm:prSet presAssocID="{9FC6CD3C-6105-4E7B-9D4B-4B1A2A1BFA95}" presName="parentLeftMargin" presStyleLbl="node1" presStyleIdx="0" presStyleCnt="2"/>
      <dgm:spPr/>
    </dgm:pt>
    <dgm:pt modelId="{A6E38873-C866-4B20-874E-DB4C9D747A3B}" type="pres">
      <dgm:prSet presAssocID="{9FC6CD3C-6105-4E7B-9D4B-4B1A2A1BFA9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F4DE2D57-CC5E-42E9-B6EB-DD055A6B836B}" type="pres">
      <dgm:prSet presAssocID="{9FC6CD3C-6105-4E7B-9D4B-4B1A2A1BFA95}" presName="negativeSpace" presStyleCnt="0"/>
      <dgm:spPr/>
    </dgm:pt>
    <dgm:pt modelId="{E5C08CC4-F633-4B84-84A5-74DAB5D0B1C6}" type="pres">
      <dgm:prSet presAssocID="{9FC6CD3C-6105-4E7B-9D4B-4B1A2A1BFA95}" presName="childText" presStyleLbl="conFgAcc1" presStyleIdx="0" presStyleCnt="2">
        <dgm:presLayoutVars>
          <dgm:bulletEnabled val="1"/>
        </dgm:presLayoutVars>
      </dgm:prSet>
      <dgm:spPr/>
    </dgm:pt>
    <dgm:pt modelId="{B8759604-5D4D-4E9F-84C5-0528B3DB4026}" type="pres">
      <dgm:prSet presAssocID="{B30A5C5D-0797-4625-88C2-64307B544B8A}" presName="spaceBetweenRectangles" presStyleCnt="0"/>
      <dgm:spPr/>
    </dgm:pt>
    <dgm:pt modelId="{BA21FDBB-A976-4A88-9A56-95B30834F602}" type="pres">
      <dgm:prSet presAssocID="{D1A6ECDB-0CD5-404E-8181-3E8B1D50EF0D}" presName="parentLin" presStyleCnt="0"/>
      <dgm:spPr/>
    </dgm:pt>
    <dgm:pt modelId="{4CA42118-E949-4215-8E9D-2A7C61152100}" type="pres">
      <dgm:prSet presAssocID="{D1A6ECDB-0CD5-404E-8181-3E8B1D50EF0D}" presName="parentLeftMargin" presStyleLbl="node1" presStyleIdx="0" presStyleCnt="2"/>
      <dgm:spPr/>
    </dgm:pt>
    <dgm:pt modelId="{576077D3-E5BD-4958-91FF-4AA3FD305889}" type="pres">
      <dgm:prSet presAssocID="{D1A6ECDB-0CD5-404E-8181-3E8B1D50EF0D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CBB8E425-C228-48F3-9D71-882CC0D20BFC}" type="pres">
      <dgm:prSet presAssocID="{D1A6ECDB-0CD5-404E-8181-3E8B1D50EF0D}" presName="negativeSpace" presStyleCnt="0"/>
      <dgm:spPr/>
    </dgm:pt>
    <dgm:pt modelId="{5825600F-C9E5-4DAB-802D-5ED09D9A3057}" type="pres">
      <dgm:prSet presAssocID="{D1A6ECDB-0CD5-404E-8181-3E8B1D50EF0D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BC9D0F05-DCA4-457F-80DA-8FC5BED5F550}" type="presOf" srcId="{D1A6ECDB-0CD5-404E-8181-3E8B1D50EF0D}" destId="{4CA42118-E949-4215-8E9D-2A7C61152100}" srcOrd="0" destOrd="0" presId="urn:microsoft.com/office/officeart/2005/8/layout/list1"/>
    <dgm:cxn modelId="{73B4F613-E278-4E11-9D24-E10D7BD664B2}" srcId="{9FC6CD3C-6105-4E7B-9D4B-4B1A2A1BFA95}" destId="{4AC2A9C2-36D3-43C2-97B2-954B28D0D06F}" srcOrd="0" destOrd="0" parTransId="{11659339-011A-4D4A-BE37-4E6C0C24A607}" sibTransId="{CB1764BB-5BF1-43C8-B8FD-34C6DB5AA945}"/>
    <dgm:cxn modelId="{D14C9119-CEFC-482B-9626-A68CDED76B0E}" type="presOf" srcId="{9FC6CD3C-6105-4E7B-9D4B-4B1A2A1BFA95}" destId="{2403157A-A423-48EE-947E-EF01071531E9}" srcOrd="0" destOrd="0" presId="urn:microsoft.com/office/officeart/2005/8/layout/list1"/>
    <dgm:cxn modelId="{FA8B6B2A-357A-43B8-A895-F123E4B0FF44}" type="presOf" srcId="{D1A6ECDB-0CD5-404E-8181-3E8B1D50EF0D}" destId="{576077D3-E5BD-4958-91FF-4AA3FD305889}" srcOrd="1" destOrd="0" presId="urn:microsoft.com/office/officeart/2005/8/layout/list1"/>
    <dgm:cxn modelId="{78BB2F3E-A486-4ACE-99E9-EAF6FD519FD6}" type="presOf" srcId="{4AC2A9C2-36D3-43C2-97B2-954B28D0D06F}" destId="{E5C08CC4-F633-4B84-84A5-74DAB5D0B1C6}" srcOrd="0" destOrd="0" presId="urn:microsoft.com/office/officeart/2005/8/layout/list1"/>
    <dgm:cxn modelId="{B015A65F-A80B-481B-A849-161AD19B41AD}" type="presOf" srcId="{9FC6CD3C-6105-4E7B-9D4B-4B1A2A1BFA95}" destId="{A6E38873-C866-4B20-874E-DB4C9D747A3B}" srcOrd="1" destOrd="0" presId="urn:microsoft.com/office/officeart/2005/8/layout/list1"/>
    <dgm:cxn modelId="{E228A945-518E-426D-B90E-7211EE157D3E}" type="presOf" srcId="{D4BFCD56-715C-41A9-B900-F3C9DCAEB2C1}" destId="{5825600F-C9E5-4DAB-802D-5ED09D9A3057}" srcOrd="0" destOrd="0" presId="urn:microsoft.com/office/officeart/2005/8/layout/list1"/>
    <dgm:cxn modelId="{EA561A46-DD5B-4016-AC64-251337D6CD19}" srcId="{010F85DB-415C-4138-8E54-CC77BDEAD718}" destId="{D1A6ECDB-0CD5-404E-8181-3E8B1D50EF0D}" srcOrd="1" destOrd="0" parTransId="{AE6DA3D7-2C84-4CC6-8E99-334099F67A0E}" sibTransId="{4566DD81-CD1B-4474-81B5-E020EF14903C}"/>
    <dgm:cxn modelId="{EB9B986B-6B31-47E8-8945-7AEB0F57909E}" srcId="{010F85DB-415C-4138-8E54-CC77BDEAD718}" destId="{9FC6CD3C-6105-4E7B-9D4B-4B1A2A1BFA95}" srcOrd="0" destOrd="0" parTransId="{066A1202-29F1-4022-B97F-DB1AE2FAEC36}" sibTransId="{B30A5C5D-0797-4625-88C2-64307B544B8A}"/>
    <dgm:cxn modelId="{A5A4A090-BA66-4AED-9CAE-6F39935652EB}" type="presOf" srcId="{010F85DB-415C-4138-8E54-CC77BDEAD718}" destId="{BFB8F222-97B5-4215-B7C7-C5F15B0CD2F3}" srcOrd="0" destOrd="0" presId="urn:microsoft.com/office/officeart/2005/8/layout/list1"/>
    <dgm:cxn modelId="{6AECA491-E13B-4BF6-A610-50077E9BC1C5}" type="presOf" srcId="{9E6E8C3B-1014-47F4-8A28-F2705E8CCB04}" destId="{E5C08CC4-F633-4B84-84A5-74DAB5D0B1C6}" srcOrd="0" destOrd="1" presId="urn:microsoft.com/office/officeart/2005/8/layout/list1"/>
    <dgm:cxn modelId="{DA29C391-704D-413E-A580-636F37CBA2ED}" srcId="{9FC6CD3C-6105-4E7B-9D4B-4B1A2A1BFA95}" destId="{9E6E8C3B-1014-47F4-8A28-F2705E8CCB04}" srcOrd="1" destOrd="0" parTransId="{BF6A95C6-1876-480E-8A9B-64EBBA761B6A}" sibTransId="{87082062-1119-4A98-9062-78EB329F33C0}"/>
    <dgm:cxn modelId="{84B88CBC-4C8A-4544-9BCB-17920F9A58A4}" srcId="{D1A6ECDB-0CD5-404E-8181-3E8B1D50EF0D}" destId="{D4BFCD56-715C-41A9-B900-F3C9DCAEB2C1}" srcOrd="0" destOrd="0" parTransId="{43841603-2327-404D-B01A-6A026F325ACF}" sibTransId="{BC65E02E-537B-49A6-A41E-33CBEF5BAAC6}"/>
    <dgm:cxn modelId="{D92A107A-6E4B-4354-B022-6334187DAF08}" type="presParOf" srcId="{BFB8F222-97B5-4215-B7C7-C5F15B0CD2F3}" destId="{E0C7D85C-A63F-4898-AC80-83207534E2FD}" srcOrd="0" destOrd="0" presId="urn:microsoft.com/office/officeart/2005/8/layout/list1"/>
    <dgm:cxn modelId="{4FDC06A1-DD02-483A-A409-41E10BE55AAB}" type="presParOf" srcId="{E0C7D85C-A63F-4898-AC80-83207534E2FD}" destId="{2403157A-A423-48EE-947E-EF01071531E9}" srcOrd="0" destOrd="0" presId="urn:microsoft.com/office/officeart/2005/8/layout/list1"/>
    <dgm:cxn modelId="{9C10A0FA-1B68-410B-B116-B7C968F82EFD}" type="presParOf" srcId="{E0C7D85C-A63F-4898-AC80-83207534E2FD}" destId="{A6E38873-C866-4B20-874E-DB4C9D747A3B}" srcOrd="1" destOrd="0" presId="urn:microsoft.com/office/officeart/2005/8/layout/list1"/>
    <dgm:cxn modelId="{D23E856E-5EF4-48B1-B7B9-88BD087C78DD}" type="presParOf" srcId="{BFB8F222-97B5-4215-B7C7-C5F15B0CD2F3}" destId="{F4DE2D57-CC5E-42E9-B6EB-DD055A6B836B}" srcOrd="1" destOrd="0" presId="urn:microsoft.com/office/officeart/2005/8/layout/list1"/>
    <dgm:cxn modelId="{C0EBC3F1-0766-4269-8982-54B10A42D8F4}" type="presParOf" srcId="{BFB8F222-97B5-4215-B7C7-C5F15B0CD2F3}" destId="{E5C08CC4-F633-4B84-84A5-74DAB5D0B1C6}" srcOrd="2" destOrd="0" presId="urn:microsoft.com/office/officeart/2005/8/layout/list1"/>
    <dgm:cxn modelId="{222FE015-1F9C-4EA1-A73F-4CA458A14892}" type="presParOf" srcId="{BFB8F222-97B5-4215-B7C7-C5F15B0CD2F3}" destId="{B8759604-5D4D-4E9F-84C5-0528B3DB4026}" srcOrd="3" destOrd="0" presId="urn:microsoft.com/office/officeart/2005/8/layout/list1"/>
    <dgm:cxn modelId="{7ED149C6-7E3C-4981-B7D7-51A73722F45B}" type="presParOf" srcId="{BFB8F222-97B5-4215-B7C7-C5F15B0CD2F3}" destId="{BA21FDBB-A976-4A88-9A56-95B30834F602}" srcOrd="4" destOrd="0" presId="urn:microsoft.com/office/officeart/2005/8/layout/list1"/>
    <dgm:cxn modelId="{091C0D3A-DAC6-40E2-B52E-EBCC8D732CD6}" type="presParOf" srcId="{BA21FDBB-A976-4A88-9A56-95B30834F602}" destId="{4CA42118-E949-4215-8E9D-2A7C61152100}" srcOrd="0" destOrd="0" presId="urn:microsoft.com/office/officeart/2005/8/layout/list1"/>
    <dgm:cxn modelId="{E7C741BD-014A-499E-BF21-DDB4448E2297}" type="presParOf" srcId="{BA21FDBB-A976-4A88-9A56-95B30834F602}" destId="{576077D3-E5BD-4958-91FF-4AA3FD305889}" srcOrd="1" destOrd="0" presId="urn:microsoft.com/office/officeart/2005/8/layout/list1"/>
    <dgm:cxn modelId="{53A791F4-7165-4D71-B651-E778B5DA6122}" type="presParOf" srcId="{BFB8F222-97B5-4215-B7C7-C5F15B0CD2F3}" destId="{CBB8E425-C228-48F3-9D71-882CC0D20BFC}" srcOrd="5" destOrd="0" presId="urn:microsoft.com/office/officeart/2005/8/layout/list1"/>
    <dgm:cxn modelId="{9D6D84C9-5DA3-4CB8-9D33-994A6CD65F42}" type="presParOf" srcId="{BFB8F222-97B5-4215-B7C7-C5F15B0CD2F3}" destId="{5825600F-C9E5-4DAB-802D-5ED09D9A3057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628B828-B258-4D20-AC55-7AAC10096C8F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ADB04993-AA2C-4592-B312-417CDB21B7EC}">
      <dgm:prSet/>
      <dgm:spPr/>
      <dgm:t>
        <a:bodyPr/>
        <a:lstStyle/>
        <a:p>
          <a:pPr algn="ctr">
            <a:defRPr b="1"/>
          </a:pPr>
          <a:r>
            <a:rPr lang="it-IT" dirty="0"/>
            <a:t>Linguaggio di sviluppo:</a:t>
          </a:r>
        </a:p>
        <a:p>
          <a:pPr algn="ctr">
            <a:defRPr b="1"/>
          </a:pPr>
          <a:r>
            <a:rPr lang="it-IT" dirty="0"/>
            <a:t> Python</a:t>
          </a:r>
          <a:endParaRPr lang="en-US" dirty="0"/>
        </a:p>
      </dgm:t>
    </dgm:pt>
    <dgm:pt modelId="{FA1EB152-EA8E-4F86-B125-857C24A756DA}" type="parTrans" cxnId="{0FC40482-B7E0-423B-911D-2D584C7C71B3}">
      <dgm:prSet/>
      <dgm:spPr/>
      <dgm:t>
        <a:bodyPr/>
        <a:lstStyle/>
        <a:p>
          <a:pPr algn="ctr"/>
          <a:endParaRPr lang="en-US"/>
        </a:p>
      </dgm:t>
    </dgm:pt>
    <dgm:pt modelId="{15AF3757-9E81-4CB5-8652-8B0232E6B33F}" type="sibTrans" cxnId="{0FC40482-B7E0-423B-911D-2D584C7C71B3}">
      <dgm:prSet/>
      <dgm:spPr/>
      <dgm:t>
        <a:bodyPr/>
        <a:lstStyle/>
        <a:p>
          <a:endParaRPr lang="en-US"/>
        </a:p>
      </dgm:t>
    </dgm:pt>
    <dgm:pt modelId="{7989A365-F23F-4D27-B53D-0574EF7E69A9}">
      <dgm:prSet/>
      <dgm:spPr/>
      <dgm:t>
        <a:bodyPr/>
        <a:lstStyle/>
        <a:p>
          <a:pPr algn="ctr">
            <a:defRPr b="1"/>
          </a:pPr>
          <a:r>
            <a:rPr lang="it-IT" dirty="0"/>
            <a:t>Librerie:</a:t>
          </a:r>
        </a:p>
        <a:p>
          <a:pPr algn="ctr">
            <a:defRPr b="1"/>
          </a:pPr>
          <a:r>
            <a:rPr lang="it-IT" dirty="0"/>
            <a:t>   - MediaPipe</a:t>
          </a:r>
        </a:p>
        <a:p>
          <a:pPr algn="ctr">
            <a:defRPr b="1"/>
          </a:pPr>
          <a:r>
            <a:rPr lang="it-IT" dirty="0"/>
            <a:t>- OpenCV</a:t>
          </a:r>
          <a:endParaRPr lang="en-US" dirty="0"/>
        </a:p>
      </dgm:t>
    </dgm:pt>
    <dgm:pt modelId="{7358B949-9D93-447C-A5EA-78523B4A8E41}" type="parTrans" cxnId="{E6CE29F1-60E3-4A76-85F8-549BC93F4AAD}">
      <dgm:prSet/>
      <dgm:spPr/>
      <dgm:t>
        <a:bodyPr/>
        <a:lstStyle/>
        <a:p>
          <a:pPr algn="ctr"/>
          <a:endParaRPr lang="en-US"/>
        </a:p>
      </dgm:t>
    </dgm:pt>
    <dgm:pt modelId="{EE856513-6227-48A8-9A57-4B22090C8A41}" type="sibTrans" cxnId="{E6CE29F1-60E3-4A76-85F8-549BC93F4AAD}">
      <dgm:prSet/>
      <dgm:spPr/>
      <dgm:t>
        <a:bodyPr/>
        <a:lstStyle/>
        <a:p>
          <a:endParaRPr lang="en-US"/>
        </a:p>
      </dgm:t>
    </dgm:pt>
    <dgm:pt modelId="{21DC733D-6925-474A-8D7D-49055689CCCF}">
      <dgm:prSet/>
      <dgm:spPr/>
      <dgm:t>
        <a:bodyPr/>
        <a:lstStyle/>
        <a:p>
          <a:endParaRPr lang="en-US"/>
        </a:p>
      </dgm:t>
    </dgm:pt>
    <dgm:pt modelId="{DFA36132-91AF-4874-9F5E-9E73B7636728}" type="parTrans" cxnId="{9DA6D787-4308-4734-A76D-A2579FDBB6C1}">
      <dgm:prSet/>
      <dgm:spPr/>
      <dgm:t>
        <a:bodyPr/>
        <a:lstStyle/>
        <a:p>
          <a:pPr algn="ctr"/>
          <a:endParaRPr lang="en-US"/>
        </a:p>
      </dgm:t>
    </dgm:pt>
    <dgm:pt modelId="{ADBE37DC-E8F1-4E92-969A-97A81DE06D24}" type="sibTrans" cxnId="{9DA6D787-4308-4734-A76D-A2579FDBB6C1}">
      <dgm:prSet/>
      <dgm:spPr/>
      <dgm:t>
        <a:bodyPr/>
        <a:lstStyle/>
        <a:p>
          <a:endParaRPr lang="en-US"/>
        </a:p>
      </dgm:t>
    </dgm:pt>
    <dgm:pt modelId="{6EA0591E-28C3-4BD1-8BD2-C2727D17A119}" type="pres">
      <dgm:prSet presAssocID="{2628B828-B258-4D20-AC55-7AAC10096C8F}" presName="root" presStyleCnt="0">
        <dgm:presLayoutVars>
          <dgm:dir/>
          <dgm:resizeHandles val="exact"/>
        </dgm:presLayoutVars>
      </dgm:prSet>
      <dgm:spPr/>
    </dgm:pt>
    <dgm:pt modelId="{C1A44850-CA76-49E7-89B4-23DB4C61EEBE}" type="pres">
      <dgm:prSet presAssocID="{ADB04993-AA2C-4592-B312-417CDB21B7EC}" presName="compNode" presStyleCnt="0"/>
      <dgm:spPr/>
    </dgm:pt>
    <dgm:pt modelId="{0815C448-C64A-4EBE-9056-28D3596EFE31}" type="pres">
      <dgm:prSet presAssocID="{ADB04993-AA2C-4592-B312-417CDB21B7EC}" presName="iconRect" presStyleLbl="node1" presStyleIdx="0" presStyleCnt="2" custLinFactNeighborX="94462" custLinFactNeighborY="265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A01E5A50-1BF2-4A8B-B5F5-DF4BA9D98C2A}" type="pres">
      <dgm:prSet presAssocID="{ADB04993-AA2C-4592-B312-417CDB21B7EC}" presName="iconSpace" presStyleCnt="0"/>
      <dgm:spPr/>
    </dgm:pt>
    <dgm:pt modelId="{909912F8-5465-44AB-AC12-E6A5FCAB87A0}" type="pres">
      <dgm:prSet presAssocID="{ADB04993-AA2C-4592-B312-417CDB21B7EC}" presName="parTx" presStyleLbl="revTx" presStyleIdx="0" presStyleCnt="4">
        <dgm:presLayoutVars>
          <dgm:chMax val="0"/>
          <dgm:chPref val="0"/>
        </dgm:presLayoutVars>
      </dgm:prSet>
      <dgm:spPr/>
    </dgm:pt>
    <dgm:pt modelId="{37AF7919-315B-48EC-AAF8-95FA410FE0E6}" type="pres">
      <dgm:prSet presAssocID="{ADB04993-AA2C-4592-B312-417CDB21B7EC}" presName="txSpace" presStyleCnt="0"/>
      <dgm:spPr/>
    </dgm:pt>
    <dgm:pt modelId="{62904EDB-8121-46C5-AC22-0DC8BCC2CEB7}" type="pres">
      <dgm:prSet presAssocID="{ADB04993-AA2C-4592-B312-417CDB21B7EC}" presName="desTx" presStyleLbl="revTx" presStyleIdx="1" presStyleCnt="4">
        <dgm:presLayoutVars/>
      </dgm:prSet>
      <dgm:spPr/>
    </dgm:pt>
    <dgm:pt modelId="{7B140026-FD45-47EC-ABFC-AF5F4D675EB9}" type="pres">
      <dgm:prSet presAssocID="{15AF3757-9E81-4CB5-8652-8B0232E6B33F}" presName="sibTrans" presStyleCnt="0"/>
      <dgm:spPr/>
    </dgm:pt>
    <dgm:pt modelId="{E04A47DC-8084-4AB1-820A-3EF871977218}" type="pres">
      <dgm:prSet presAssocID="{7989A365-F23F-4D27-B53D-0574EF7E69A9}" presName="compNode" presStyleCnt="0"/>
      <dgm:spPr/>
    </dgm:pt>
    <dgm:pt modelId="{0A8F6F09-AEB2-473F-BBAC-ED5931703A45}" type="pres">
      <dgm:prSet presAssocID="{7989A365-F23F-4D27-B53D-0574EF7E69A9}" presName="iconRect" presStyleLbl="node1" presStyleIdx="1" presStyleCnt="2" custLinFactNeighborX="98759" custLinFactNeighborY="-123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bri"/>
        </a:ext>
      </dgm:extLst>
    </dgm:pt>
    <dgm:pt modelId="{13491A98-5944-4A7A-83AB-19D0D6BB1A14}" type="pres">
      <dgm:prSet presAssocID="{7989A365-F23F-4D27-B53D-0574EF7E69A9}" presName="iconSpace" presStyleCnt="0"/>
      <dgm:spPr/>
    </dgm:pt>
    <dgm:pt modelId="{53F99E47-79AF-4220-82C5-01FD5AB63AB8}" type="pres">
      <dgm:prSet presAssocID="{7989A365-F23F-4D27-B53D-0574EF7E69A9}" presName="parTx" presStyleLbl="revTx" presStyleIdx="2" presStyleCnt="4" custScaleX="49331" custLinFactNeighborX="29793" custLinFactNeighborY="-1418">
        <dgm:presLayoutVars>
          <dgm:chMax val="0"/>
          <dgm:chPref val="0"/>
        </dgm:presLayoutVars>
      </dgm:prSet>
      <dgm:spPr/>
    </dgm:pt>
    <dgm:pt modelId="{F51D30E1-EF9D-4CA2-9861-6396F178151F}" type="pres">
      <dgm:prSet presAssocID="{7989A365-F23F-4D27-B53D-0574EF7E69A9}" presName="txSpace" presStyleCnt="0"/>
      <dgm:spPr/>
    </dgm:pt>
    <dgm:pt modelId="{2F522E93-56D0-4762-91DA-3E444FAF0290}" type="pres">
      <dgm:prSet presAssocID="{7989A365-F23F-4D27-B53D-0574EF7E69A9}" presName="desTx" presStyleLbl="revTx" presStyleIdx="3" presStyleCnt="4" custScaleX="43893" custLinFactNeighborX="6991" custLinFactNeighborY="2585">
        <dgm:presLayoutVars/>
      </dgm:prSet>
      <dgm:spPr/>
    </dgm:pt>
  </dgm:ptLst>
  <dgm:cxnLst>
    <dgm:cxn modelId="{100E1311-E2FD-4239-9E75-C2700428569B}" type="presOf" srcId="{21DC733D-6925-474A-8D7D-49055689CCCF}" destId="{2F522E93-56D0-4762-91DA-3E444FAF0290}" srcOrd="0" destOrd="0" presId="urn:microsoft.com/office/officeart/2018/2/layout/IconLabelDescriptionList"/>
    <dgm:cxn modelId="{0FC40482-B7E0-423B-911D-2D584C7C71B3}" srcId="{2628B828-B258-4D20-AC55-7AAC10096C8F}" destId="{ADB04993-AA2C-4592-B312-417CDB21B7EC}" srcOrd="0" destOrd="0" parTransId="{FA1EB152-EA8E-4F86-B125-857C24A756DA}" sibTransId="{15AF3757-9E81-4CB5-8652-8B0232E6B33F}"/>
    <dgm:cxn modelId="{9DA6D787-4308-4734-A76D-A2579FDBB6C1}" srcId="{7989A365-F23F-4D27-B53D-0574EF7E69A9}" destId="{21DC733D-6925-474A-8D7D-49055689CCCF}" srcOrd="0" destOrd="0" parTransId="{DFA36132-91AF-4874-9F5E-9E73B7636728}" sibTransId="{ADBE37DC-E8F1-4E92-969A-97A81DE06D24}"/>
    <dgm:cxn modelId="{50E3608F-FA6A-4097-9DCC-1594CD795599}" type="presOf" srcId="{2628B828-B258-4D20-AC55-7AAC10096C8F}" destId="{6EA0591E-28C3-4BD1-8BD2-C2727D17A119}" srcOrd="0" destOrd="0" presId="urn:microsoft.com/office/officeart/2018/2/layout/IconLabelDescriptionList"/>
    <dgm:cxn modelId="{F3B970B7-8E6D-4F95-BF8C-C4182361340F}" type="presOf" srcId="{7989A365-F23F-4D27-B53D-0574EF7E69A9}" destId="{53F99E47-79AF-4220-82C5-01FD5AB63AB8}" srcOrd="0" destOrd="0" presId="urn:microsoft.com/office/officeart/2018/2/layout/IconLabelDescriptionList"/>
    <dgm:cxn modelId="{41B563E3-220A-4B07-A3A4-35878E3922FF}" type="presOf" srcId="{ADB04993-AA2C-4592-B312-417CDB21B7EC}" destId="{909912F8-5465-44AB-AC12-E6A5FCAB87A0}" srcOrd="0" destOrd="0" presId="urn:microsoft.com/office/officeart/2018/2/layout/IconLabelDescriptionList"/>
    <dgm:cxn modelId="{E6CE29F1-60E3-4A76-85F8-549BC93F4AAD}" srcId="{2628B828-B258-4D20-AC55-7AAC10096C8F}" destId="{7989A365-F23F-4D27-B53D-0574EF7E69A9}" srcOrd="1" destOrd="0" parTransId="{7358B949-9D93-447C-A5EA-78523B4A8E41}" sibTransId="{EE856513-6227-48A8-9A57-4B22090C8A41}"/>
    <dgm:cxn modelId="{070488C8-9239-4ED3-94ED-F690D38D7002}" type="presParOf" srcId="{6EA0591E-28C3-4BD1-8BD2-C2727D17A119}" destId="{C1A44850-CA76-49E7-89B4-23DB4C61EEBE}" srcOrd="0" destOrd="0" presId="urn:microsoft.com/office/officeart/2018/2/layout/IconLabelDescriptionList"/>
    <dgm:cxn modelId="{4CCC3027-1866-4EEF-90AB-9DDF74D0139E}" type="presParOf" srcId="{C1A44850-CA76-49E7-89B4-23DB4C61EEBE}" destId="{0815C448-C64A-4EBE-9056-28D3596EFE31}" srcOrd="0" destOrd="0" presId="urn:microsoft.com/office/officeart/2018/2/layout/IconLabelDescriptionList"/>
    <dgm:cxn modelId="{E275D9CE-64AD-4FBA-B364-A6E1EA4C1B71}" type="presParOf" srcId="{C1A44850-CA76-49E7-89B4-23DB4C61EEBE}" destId="{A01E5A50-1BF2-4A8B-B5F5-DF4BA9D98C2A}" srcOrd="1" destOrd="0" presId="urn:microsoft.com/office/officeart/2018/2/layout/IconLabelDescriptionList"/>
    <dgm:cxn modelId="{5DBDE14F-E0C3-4653-8623-DF76E363400D}" type="presParOf" srcId="{C1A44850-CA76-49E7-89B4-23DB4C61EEBE}" destId="{909912F8-5465-44AB-AC12-E6A5FCAB87A0}" srcOrd="2" destOrd="0" presId="urn:microsoft.com/office/officeart/2018/2/layout/IconLabelDescriptionList"/>
    <dgm:cxn modelId="{7E3753CB-0B28-494F-97EA-533B7A5BB02A}" type="presParOf" srcId="{C1A44850-CA76-49E7-89B4-23DB4C61EEBE}" destId="{37AF7919-315B-48EC-AAF8-95FA410FE0E6}" srcOrd="3" destOrd="0" presId="urn:microsoft.com/office/officeart/2018/2/layout/IconLabelDescriptionList"/>
    <dgm:cxn modelId="{2D21AA21-2D88-4948-890B-2CF4E39D918C}" type="presParOf" srcId="{C1A44850-CA76-49E7-89B4-23DB4C61EEBE}" destId="{62904EDB-8121-46C5-AC22-0DC8BCC2CEB7}" srcOrd="4" destOrd="0" presId="urn:microsoft.com/office/officeart/2018/2/layout/IconLabelDescriptionList"/>
    <dgm:cxn modelId="{FA77BCAF-DF46-4165-9C47-D65C9AF97758}" type="presParOf" srcId="{6EA0591E-28C3-4BD1-8BD2-C2727D17A119}" destId="{7B140026-FD45-47EC-ABFC-AF5F4D675EB9}" srcOrd="1" destOrd="0" presId="urn:microsoft.com/office/officeart/2018/2/layout/IconLabelDescriptionList"/>
    <dgm:cxn modelId="{09B53CAC-DC4A-4B04-9E01-F47B54FE4826}" type="presParOf" srcId="{6EA0591E-28C3-4BD1-8BD2-C2727D17A119}" destId="{E04A47DC-8084-4AB1-820A-3EF871977218}" srcOrd="2" destOrd="0" presId="urn:microsoft.com/office/officeart/2018/2/layout/IconLabelDescriptionList"/>
    <dgm:cxn modelId="{97C3B44A-52DE-4CE4-999C-075A8360BC67}" type="presParOf" srcId="{E04A47DC-8084-4AB1-820A-3EF871977218}" destId="{0A8F6F09-AEB2-473F-BBAC-ED5931703A45}" srcOrd="0" destOrd="0" presId="urn:microsoft.com/office/officeart/2018/2/layout/IconLabelDescriptionList"/>
    <dgm:cxn modelId="{E84F4252-B8CA-48F1-A318-1C11F320DEFE}" type="presParOf" srcId="{E04A47DC-8084-4AB1-820A-3EF871977218}" destId="{13491A98-5944-4A7A-83AB-19D0D6BB1A14}" srcOrd="1" destOrd="0" presId="urn:microsoft.com/office/officeart/2018/2/layout/IconLabelDescriptionList"/>
    <dgm:cxn modelId="{1D72FC2A-33D0-4C0C-AE60-BC4C3A890FF1}" type="presParOf" srcId="{E04A47DC-8084-4AB1-820A-3EF871977218}" destId="{53F99E47-79AF-4220-82C5-01FD5AB63AB8}" srcOrd="2" destOrd="0" presId="urn:microsoft.com/office/officeart/2018/2/layout/IconLabelDescriptionList"/>
    <dgm:cxn modelId="{E90E6436-5938-4089-8266-16AB1A2B42D8}" type="presParOf" srcId="{E04A47DC-8084-4AB1-820A-3EF871977218}" destId="{F51D30E1-EF9D-4CA2-9861-6396F178151F}" srcOrd="3" destOrd="0" presId="urn:microsoft.com/office/officeart/2018/2/layout/IconLabelDescriptionList"/>
    <dgm:cxn modelId="{491AD0FD-6106-4B9A-BEB5-DBBE1CED84E7}" type="presParOf" srcId="{E04A47DC-8084-4AB1-820A-3EF871977218}" destId="{2F522E93-56D0-4762-91DA-3E444FAF0290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7B2473-0233-4702-AF57-562409F4A084}">
      <dsp:nvSpPr>
        <dsp:cNvPr id="0" name=""/>
        <dsp:cNvSpPr/>
      </dsp:nvSpPr>
      <dsp:spPr>
        <a:xfrm>
          <a:off x="0" y="2392"/>
          <a:ext cx="6266011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1"/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A2B489D-D182-4F04-91AC-C306AA330388}">
      <dsp:nvSpPr>
        <dsp:cNvPr id="0" name=""/>
        <dsp:cNvSpPr/>
      </dsp:nvSpPr>
      <dsp:spPr>
        <a:xfrm>
          <a:off x="0" y="2392"/>
          <a:ext cx="6266011" cy="16315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900" kern="1200" dirty="0"/>
            <a:t>Guidare l’utente nell’esecuzione di esercizi</a:t>
          </a:r>
          <a:endParaRPr lang="en-US" sz="3900" kern="1200" dirty="0"/>
        </a:p>
      </dsp:txBody>
      <dsp:txXfrm>
        <a:off x="0" y="2392"/>
        <a:ext cx="6266011" cy="1631587"/>
      </dsp:txXfrm>
    </dsp:sp>
    <dsp:sp modelId="{5C3BD452-79F5-4354-BDD7-99179DE44E7F}">
      <dsp:nvSpPr>
        <dsp:cNvPr id="0" name=""/>
        <dsp:cNvSpPr/>
      </dsp:nvSpPr>
      <dsp:spPr>
        <a:xfrm>
          <a:off x="0" y="1633979"/>
          <a:ext cx="6266011" cy="0"/>
        </a:xfrm>
        <a:prstGeom prst="line">
          <a:avLst/>
        </a:prstGeom>
        <a:gradFill rotWithShape="0">
          <a:gsLst>
            <a:gs pos="0">
              <a:schemeClr val="accent2">
                <a:hueOff val="-355029"/>
                <a:satOff val="-2934"/>
                <a:lumOff val="-6274"/>
                <a:alphaOff val="0"/>
                <a:tint val="96000"/>
                <a:lumMod val="104000"/>
              </a:schemeClr>
            </a:gs>
            <a:gs pos="100000">
              <a:schemeClr val="accent2">
                <a:hueOff val="-355029"/>
                <a:satOff val="-2934"/>
                <a:lumOff val="-6274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1"/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15D0D6F-36E9-456C-8492-8215D7FFDD0E}">
      <dsp:nvSpPr>
        <dsp:cNvPr id="0" name=""/>
        <dsp:cNvSpPr/>
      </dsp:nvSpPr>
      <dsp:spPr>
        <a:xfrm>
          <a:off x="0" y="1633979"/>
          <a:ext cx="6266011" cy="16315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900" kern="1200" dirty="0"/>
            <a:t>Tenere traccia del conteggio delle ripetizioni</a:t>
          </a:r>
          <a:endParaRPr lang="en-US" sz="3900" kern="1200" dirty="0"/>
        </a:p>
      </dsp:txBody>
      <dsp:txXfrm>
        <a:off x="0" y="1633979"/>
        <a:ext cx="6266011" cy="1631587"/>
      </dsp:txXfrm>
    </dsp:sp>
    <dsp:sp modelId="{7C5A135A-8280-4D8C-9EE1-3D72F4C79BC6}">
      <dsp:nvSpPr>
        <dsp:cNvPr id="0" name=""/>
        <dsp:cNvSpPr/>
      </dsp:nvSpPr>
      <dsp:spPr>
        <a:xfrm>
          <a:off x="0" y="3265567"/>
          <a:ext cx="6266011" cy="0"/>
        </a:xfrm>
        <a:prstGeom prst="line">
          <a:avLst/>
        </a:prstGeom>
        <a:gradFill rotWithShape="0">
          <a:gsLst>
            <a:gs pos="0">
              <a:schemeClr val="accent2">
                <a:hueOff val="-710059"/>
                <a:satOff val="-5868"/>
                <a:lumOff val="-12549"/>
                <a:alphaOff val="0"/>
                <a:tint val="96000"/>
                <a:lumMod val="104000"/>
              </a:schemeClr>
            </a:gs>
            <a:gs pos="100000">
              <a:schemeClr val="accent2">
                <a:hueOff val="-710059"/>
                <a:satOff val="-5868"/>
                <a:lumOff val="-12549"/>
                <a:alphaOff val="0"/>
                <a:shade val="90000"/>
                <a:lumMod val="90000"/>
              </a:schemeClr>
            </a:gs>
          </a:gsLst>
          <a:lin ang="5400000" scaled="0"/>
        </a:gradFill>
        <a:ln w="9525" cap="rnd" cmpd="sng" algn="ctr">
          <a:solidFill>
            <a:schemeClr val="accent1"/>
          </a:solidFill>
          <a:prstDash val="solid"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B72F796-5625-4CFB-8C8E-403BDA8D7B03}">
      <dsp:nvSpPr>
        <dsp:cNvPr id="0" name=""/>
        <dsp:cNvSpPr/>
      </dsp:nvSpPr>
      <dsp:spPr>
        <a:xfrm>
          <a:off x="0" y="3265567"/>
          <a:ext cx="6266011" cy="16315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3900" kern="1200" dirty="0"/>
            <a:t>Valutazione dell’esecuzione, con feedback</a:t>
          </a:r>
          <a:endParaRPr lang="en-US" sz="3900" kern="1200" dirty="0"/>
        </a:p>
      </dsp:txBody>
      <dsp:txXfrm>
        <a:off x="0" y="3265567"/>
        <a:ext cx="6266011" cy="16315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C08CC4-F633-4B84-84A5-74DAB5D0B1C6}">
      <dsp:nvSpPr>
        <dsp:cNvPr id="0" name=""/>
        <dsp:cNvSpPr/>
      </dsp:nvSpPr>
      <dsp:spPr>
        <a:xfrm>
          <a:off x="0" y="575893"/>
          <a:ext cx="10353675" cy="1587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3560" tIns="583184" rIns="803560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2800" kern="1200" dirty="0"/>
            <a:t>Dataset per addestrare il modello di classificazione	</a:t>
          </a:r>
          <a:endParaRPr lang="en-US" sz="2800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2800" kern="1200" dirty="0"/>
            <a:t>Dati relativi ad esercizi svolti correttamente</a:t>
          </a:r>
          <a:endParaRPr lang="en-US" sz="2800" kern="1200" dirty="0"/>
        </a:p>
      </dsp:txBody>
      <dsp:txXfrm>
        <a:off x="0" y="575893"/>
        <a:ext cx="10353675" cy="1587600"/>
      </dsp:txXfrm>
    </dsp:sp>
    <dsp:sp modelId="{A6E38873-C866-4B20-874E-DB4C9D747A3B}">
      <dsp:nvSpPr>
        <dsp:cNvPr id="0" name=""/>
        <dsp:cNvSpPr/>
      </dsp:nvSpPr>
      <dsp:spPr>
        <a:xfrm>
          <a:off x="517683" y="162613"/>
          <a:ext cx="7247572" cy="82656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73941" tIns="0" rIns="273941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kern="1200" dirty="0"/>
            <a:t>Risorse:</a:t>
          </a:r>
          <a:endParaRPr lang="en-US" sz="2800" kern="1200" dirty="0"/>
        </a:p>
      </dsp:txBody>
      <dsp:txXfrm>
        <a:off x="558032" y="202962"/>
        <a:ext cx="7166874" cy="745862"/>
      </dsp:txXfrm>
    </dsp:sp>
    <dsp:sp modelId="{5825600F-C9E5-4DAB-802D-5ED09D9A3057}">
      <dsp:nvSpPr>
        <dsp:cNvPr id="0" name=""/>
        <dsp:cNvSpPr/>
      </dsp:nvSpPr>
      <dsp:spPr>
        <a:xfrm>
          <a:off x="0" y="2727973"/>
          <a:ext cx="10353675" cy="11686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hueOff val="1603047"/>
              <a:satOff val="-18876"/>
              <a:lumOff val="1254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3560" tIns="583184" rIns="803560" bIns="199136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it-IT" sz="2800" kern="1200" dirty="0"/>
            <a:t>Utilizzo di librerie per sintesi vocale</a:t>
          </a:r>
          <a:endParaRPr lang="en-US" sz="2800" kern="1200" dirty="0"/>
        </a:p>
      </dsp:txBody>
      <dsp:txXfrm>
        <a:off x="0" y="2727973"/>
        <a:ext cx="10353675" cy="1168650"/>
      </dsp:txXfrm>
    </dsp:sp>
    <dsp:sp modelId="{576077D3-E5BD-4958-91FF-4AA3FD305889}">
      <dsp:nvSpPr>
        <dsp:cNvPr id="0" name=""/>
        <dsp:cNvSpPr/>
      </dsp:nvSpPr>
      <dsp:spPr>
        <a:xfrm>
          <a:off x="517683" y="2314693"/>
          <a:ext cx="7247572" cy="826560"/>
        </a:xfrm>
        <a:prstGeom prst="roundRect">
          <a:avLst/>
        </a:prstGeom>
        <a:gradFill rotWithShape="0">
          <a:gsLst>
            <a:gs pos="0">
              <a:schemeClr val="accent5">
                <a:hueOff val="1603047"/>
                <a:satOff val="-18876"/>
                <a:lumOff val="12549"/>
                <a:alphaOff val="0"/>
                <a:tint val="96000"/>
                <a:lumMod val="104000"/>
              </a:schemeClr>
            </a:gs>
            <a:gs pos="100000">
              <a:schemeClr val="accent5">
                <a:hueOff val="1603047"/>
                <a:satOff val="-18876"/>
                <a:lumOff val="12549"/>
                <a:alphaOff val="0"/>
                <a:shade val="90000"/>
                <a:lumMod val="90000"/>
              </a:schemeClr>
            </a:gs>
          </a:gsLst>
          <a:lin ang="5400000" scaled="0"/>
        </a:gradFill>
        <a:ln>
          <a:noFill/>
        </a:ln>
        <a:effectLst>
          <a:outerShdw blurRad="63500" dist="25400" dir="5400000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73941" tIns="0" rIns="273941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800" kern="1200" dirty="0"/>
            <a:t>Interazione con l’utente:</a:t>
          </a:r>
          <a:endParaRPr lang="en-US" sz="2800" kern="1200" dirty="0"/>
        </a:p>
      </dsp:txBody>
      <dsp:txXfrm>
        <a:off x="558032" y="2355042"/>
        <a:ext cx="7166874" cy="74586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15C448-C64A-4EBE-9056-28D3596EFE31}">
      <dsp:nvSpPr>
        <dsp:cNvPr id="0" name=""/>
        <dsp:cNvSpPr/>
      </dsp:nvSpPr>
      <dsp:spPr>
        <a:xfrm>
          <a:off x="1907102" y="720238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9912F8-5465-44AB-AC12-E6A5FCAB87A0}">
      <dsp:nvSpPr>
        <dsp:cNvPr id="0" name=""/>
        <dsp:cNvSpPr/>
      </dsp:nvSpPr>
      <dsp:spPr>
        <a:xfrm>
          <a:off x="478837" y="2308195"/>
          <a:ext cx="4320000" cy="729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it-IT" sz="1400" kern="1200" dirty="0"/>
            <a:t>Linguaggio di sviluppo: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it-IT" sz="1400" kern="1200" dirty="0"/>
            <a:t> Python</a:t>
          </a:r>
          <a:endParaRPr lang="en-US" sz="1400" kern="1200" dirty="0"/>
        </a:p>
      </dsp:txBody>
      <dsp:txXfrm>
        <a:off x="478837" y="2308195"/>
        <a:ext cx="4320000" cy="729000"/>
      </dsp:txXfrm>
    </dsp:sp>
    <dsp:sp modelId="{62904EDB-8121-46C5-AC22-0DC8BCC2CEB7}">
      <dsp:nvSpPr>
        <dsp:cNvPr id="0" name=""/>
        <dsp:cNvSpPr/>
      </dsp:nvSpPr>
      <dsp:spPr>
        <a:xfrm>
          <a:off x="478837" y="3091174"/>
          <a:ext cx="4320000" cy="2879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8F6F09-AEB2-473F-BBAC-ED5931703A45}">
      <dsp:nvSpPr>
        <dsp:cNvPr id="0" name=""/>
        <dsp:cNvSpPr/>
      </dsp:nvSpPr>
      <dsp:spPr>
        <a:xfrm>
          <a:off x="7048073" y="661512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F99E47-79AF-4220-82C5-01FD5AB63AB8}">
      <dsp:nvSpPr>
        <dsp:cNvPr id="0" name=""/>
        <dsp:cNvSpPr/>
      </dsp:nvSpPr>
      <dsp:spPr>
        <a:xfrm>
          <a:off x="6841895" y="2297858"/>
          <a:ext cx="2131099" cy="729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it-IT" sz="1400" kern="1200" dirty="0"/>
            <a:t>Librerie: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it-IT" sz="1400" kern="1200" dirty="0"/>
            <a:t>   - MediaPipe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it-IT" sz="1400" kern="1200" dirty="0"/>
            <a:t>- OpenCV</a:t>
          </a:r>
          <a:endParaRPr lang="en-US" sz="1400" kern="1200" dirty="0"/>
        </a:p>
      </dsp:txBody>
      <dsp:txXfrm>
        <a:off x="6841895" y="2297858"/>
        <a:ext cx="2131099" cy="729000"/>
      </dsp:txXfrm>
    </dsp:sp>
    <dsp:sp modelId="{2F522E93-56D0-4762-91DA-3E444FAF0290}">
      <dsp:nvSpPr>
        <dsp:cNvPr id="0" name=""/>
        <dsp:cNvSpPr/>
      </dsp:nvSpPr>
      <dsp:spPr>
        <a:xfrm>
          <a:off x="6219343" y="3098617"/>
          <a:ext cx="832289" cy="2879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100" kern="1200"/>
        </a:p>
      </dsp:txBody>
      <dsp:txXfrm>
        <a:off x="6219343" y="3098617"/>
        <a:ext cx="832289" cy="2879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3.png>
</file>

<file path=ppt/media/image4.png>
</file>

<file path=ppt/media/image5.png>
</file>

<file path=ppt/media/image6.jpeg>
</file>

<file path=ppt/media/image7.gif>
</file>

<file path=ppt/media/image8.png>
</file>

<file path=ppt/media/image9.sv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72167" y="-153033"/>
            <a:ext cx="12472400" cy="71164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" name="Google Shape;10;p2"/>
          <p:cNvSpPr/>
          <p:nvPr/>
        </p:nvSpPr>
        <p:spPr>
          <a:xfrm>
            <a:off x="9939784" y="1895400"/>
            <a:ext cx="656904" cy="747659"/>
          </a:xfrm>
          <a:custGeom>
            <a:avLst/>
            <a:gdLst/>
            <a:ahLst/>
            <a:cxnLst/>
            <a:rect l="l" t="t" r="r" b="b"/>
            <a:pathLst>
              <a:path w="9996" h="11377" extrusionOk="0">
                <a:moveTo>
                  <a:pt x="4999" y="1132"/>
                </a:moveTo>
                <a:lnTo>
                  <a:pt x="8945" y="3410"/>
                </a:lnTo>
                <a:lnTo>
                  <a:pt x="8945" y="7967"/>
                </a:lnTo>
                <a:lnTo>
                  <a:pt x="4999" y="10246"/>
                </a:lnTo>
                <a:lnTo>
                  <a:pt x="1053" y="7967"/>
                </a:lnTo>
                <a:lnTo>
                  <a:pt x="1053" y="3410"/>
                </a:lnTo>
                <a:lnTo>
                  <a:pt x="4999" y="1132"/>
                </a:lnTo>
                <a:close/>
                <a:moveTo>
                  <a:pt x="4998" y="1"/>
                </a:moveTo>
                <a:cubicBezTo>
                  <a:pt x="4907" y="1"/>
                  <a:pt x="4817" y="24"/>
                  <a:pt x="4736" y="71"/>
                </a:cubicBezTo>
                <a:lnTo>
                  <a:pt x="264" y="2652"/>
                </a:lnTo>
                <a:cubicBezTo>
                  <a:pt x="101" y="2745"/>
                  <a:pt x="2" y="2919"/>
                  <a:pt x="2" y="3108"/>
                </a:cubicBezTo>
                <a:lnTo>
                  <a:pt x="2" y="8270"/>
                </a:lnTo>
                <a:cubicBezTo>
                  <a:pt x="1" y="8458"/>
                  <a:pt x="101" y="8632"/>
                  <a:pt x="264" y="8726"/>
                </a:cubicBezTo>
                <a:lnTo>
                  <a:pt x="4736" y="11307"/>
                </a:lnTo>
                <a:cubicBezTo>
                  <a:pt x="4815" y="11353"/>
                  <a:pt x="4905" y="11377"/>
                  <a:pt x="4999" y="11377"/>
                </a:cubicBezTo>
                <a:cubicBezTo>
                  <a:pt x="5091" y="11377"/>
                  <a:pt x="5181" y="11353"/>
                  <a:pt x="5260" y="11307"/>
                </a:cubicBezTo>
                <a:lnTo>
                  <a:pt x="9732" y="8726"/>
                </a:lnTo>
                <a:cubicBezTo>
                  <a:pt x="9895" y="8632"/>
                  <a:pt x="9995" y="8458"/>
                  <a:pt x="9995" y="8270"/>
                </a:cubicBezTo>
                <a:lnTo>
                  <a:pt x="9995" y="3108"/>
                </a:lnTo>
                <a:cubicBezTo>
                  <a:pt x="9995" y="2919"/>
                  <a:pt x="9895" y="2745"/>
                  <a:pt x="9732" y="2652"/>
                </a:cubicBezTo>
                <a:lnTo>
                  <a:pt x="5260" y="71"/>
                </a:lnTo>
                <a:cubicBezTo>
                  <a:pt x="5179" y="24"/>
                  <a:pt x="5089" y="1"/>
                  <a:pt x="4998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/>
          <p:nvPr/>
        </p:nvSpPr>
        <p:spPr>
          <a:xfrm>
            <a:off x="11267734" y="1378301"/>
            <a:ext cx="313025" cy="284540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/>
          <p:nvPr/>
        </p:nvSpPr>
        <p:spPr>
          <a:xfrm>
            <a:off x="9279334" y="-171549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" name="Google Shape;13;p2"/>
          <p:cNvSpPr/>
          <p:nvPr/>
        </p:nvSpPr>
        <p:spPr>
          <a:xfrm>
            <a:off x="10101901" y="-367749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" name="Google Shape;14;p2"/>
          <p:cNvSpPr/>
          <p:nvPr/>
        </p:nvSpPr>
        <p:spPr>
          <a:xfrm rot="-7519241">
            <a:off x="6882826" y="5824186"/>
            <a:ext cx="1645241" cy="1564101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" name="Google Shape;15;p2"/>
          <p:cNvSpPr/>
          <p:nvPr/>
        </p:nvSpPr>
        <p:spPr>
          <a:xfrm>
            <a:off x="11498368" y="4141684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" name="Google Shape;16;p2"/>
          <p:cNvSpPr/>
          <p:nvPr/>
        </p:nvSpPr>
        <p:spPr>
          <a:xfrm>
            <a:off x="2464601" y="6388084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" name="Google Shape;17;p2"/>
          <p:cNvSpPr/>
          <p:nvPr/>
        </p:nvSpPr>
        <p:spPr>
          <a:xfrm>
            <a:off x="3779401" y="6330018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2"/>
          <p:cNvSpPr/>
          <p:nvPr/>
        </p:nvSpPr>
        <p:spPr>
          <a:xfrm>
            <a:off x="-629266" y="-482600"/>
            <a:ext cx="6724972" cy="7764976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" name="Google Shape;19;p2"/>
          <p:cNvSpPr/>
          <p:nvPr/>
        </p:nvSpPr>
        <p:spPr>
          <a:xfrm>
            <a:off x="505834" y="6191901"/>
            <a:ext cx="313025" cy="284540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" name="Google Shape;20;p2"/>
          <p:cNvSpPr/>
          <p:nvPr/>
        </p:nvSpPr>
        <p:spPr>
          <a:xfrm>
            <a:off x="-1795599" y="321484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" name="Google Shape;21;p2"/>
          <p:cNvSpPr/>
          <p:nvPr/>
        </p:nvSpPr>
        <p:spPr>
          <a:xfrm>
            <a:off x="386434" y="3235152"/>
            <a:ext cx="313033" cy="193233"/>
          </a:xfrm>
          <a:custGeom>
            <a:avLst/>
            <a:gdLst/>
            <a:ahLst/>
            <a:cxnLst/>
            <a:rect l="l" t="t" r="r" b="b"/>
            <a:pathLst>
              <a:path w="9391" h="5797" extrusionOk="0">
                <a:moveTo>
                  <a:pt x="8787" y="1"/>
                </a:moveTo>
                <a:cubicBezTo>
                  <a:pt x="8695" y="1"/>
                  <a:pt x="8601" y="25"/>
                  <a:pt x="8517" y="76"/>
                </a:cubicBezTo>
                <a:lnTo>
                  <a:pt x="308" y="4816"/>
                </a:lnTo>
                <a:cubicBezTo>
                  <a:pt x="102" y="4934"/>
                  <a:pt x="1" y="5177"/>
                  <a:pt x="64" y="5406"/>
                </a:cubicBezTo>
                <a:cubicBezTo>
                  <a:pt x="125" y="5637"/>
                  <a:pt x="334" y="5796"/>
                  <a:pt x="571" y="5796"/>
                </a:cubicBezTo>
                <a:cubicBezTo>
                  <a:pt x="663" y="5796"/>
                  <a:pt x="753" y="5772"/>
                  <a:pt x="834" y="5726"/>
                </a:cubicBezTo>
                <a:lnTo>
                  <a:pt x="9043" y="987"/>
                </a:lnTo>
                <a:cubicBezTo>
                  <a:pt x="9300" y="844"/>
                  <a:pt x="9391" y="518"/>
                  <a:pt x="9243" y="263"/>
                </a:cubicBezTo>
                <a:cubicBezTo>
                  <a:pt x="9145" y="95"/>
                  <a:pt x="8968" y="1"/>
                  <a:pt x="8787" y="1"/>
                </a:cubicBez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588167" y="359017"/>
            <a:ext cx="7018400" cy="465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8500"/>
              <a:buFont typeface="Anton"/>
              <a:buNone/>
              <a:defRPr sz="11333">
                <a:solidFill>
                  <a:srgbClr val="F7855B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6933">
                <a:solidFill>
                  <a:srgbClr val="EFEFEF"/>
                </a:solidFill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6933">
                <a:solidFill>
                  <a:srgbClr val="EFEFEF"/>
                </a:solidFill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6933">
                <a:solidFill>
                  <a:srgbClr val="EFEFEF"/>
                </a:solidFill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6933">
                <a:solidFill>
                  <a:srgbClr val="EFEFEF"/>
                </a:solidFill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6933">
                <a:solidFill>
                  <a:srgbClr val="EFEFEF"/>
                </a:solidFill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6933">
                <a:solidFill>
                  <a:srgbClr val="EFEFEF"/>
                </a:solidFill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6933">
                <a:solidFill>
                  <a:srgbClr val="EFEFEF"/>
                </a:solidFill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69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588167" y="4662800"/>
            <a:ext cx="40764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Font typeface="DM Sans"/>
              <a:buNone/>
              <a:defRPr sz="2667">
                <a:solidFill>
                  <a:srgbClr val="EFEFE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9063737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1"/>
          <p:cNvSpPr/>
          <p:nvPr/>
        </p:nvSpPr>
        <p:spPr>
          <a:xfrm>
            <a:off x="3237418" y="128202"/>
            <a:ext cx="5717161" cy="6601604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4" name="Google Shape;94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644167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128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95" name="Google Shape;95;p11"/>
          <p:cNvSpPr txBox="1">
            <a:spLocks noGrp="1"/>
          </p:cNvSpPr>
          <p:nvPr>
            <p:ph type="body" idx="1"/>
          </p:nvPr>
        </p:nvSpPr>
        <p:spPr>
          <a:xfrm>
            <a:off x="3809000" y="4262167"/>
            <a:ext cx="45740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6" name="Google Shape;96;p11"/>
          <p:cNvSpPr/>
          <p:nvPr/>
        </p:nvSpPr>
        <p:spPr>
          <a:xfrm rot="-3260424">
            <a:off x="9307942" y="-659844"/>
            <a:ext cx="1988444" cy="1890423"/>
          </a:xfrm>
          <a:prstGeom prst="pentagon">
            <a:avLst>
              <a:gd name="hf" fmla="val 105146"/>
              <a:gd name="vf" fmla="val 110557"/>
            </a:avLst>
          </a:prstGeom>
          <a:noFill/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7" name="Google Shape;97;p11"/>
          <p:cNvSpPr/>
          <p:nvPr/>
        </p:nvSpPr>
        <p:spPr>
          <a:xfrm>
            <a:off x="11706801" y="6291101"/>
            <a:ext cx="313025" cy="284540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8" name="Google Shape;98;p11"/>
          <p:cNvSpPr/>
          <p:nvPr/>
        </p:nvSpPr>
        <p:spPr>
          <a:xfrm>
            <a:off x="10793752" y="5148600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9" name="Google Shape;99;p11"/>
          <p:cNvSpPr/>
          <p:nvPr/>
        </p:nvSpPr>
        <p:spPr>
          <a:xfrm>
            <a:off x="10793752" y="4605967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0" name="Google Shape;100;p11"/>
          <p:cNvSpPr/>
          <p:nvPr/>
        </p:nvSpPr>
        <p:spPr>
          <a:xfrm>
            <a:off x="306401" y="1653001"/>
            <a:ext cx="313025" cy="284540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1" name="Google Shape;101;p11"/>
          <p:cNvSpPr/>
          <p:nvPr/>
        </p:nvSpPr>
        <p:spPr>
          <a:xfrm>
            <a:off x="-1681999" y="4522467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2" name="Google Shape;102;p11"/>
          <p:cNvSpPr/>
          <p:nvPr/>
        </p:nvSpPr>
        <p:spPr>
          <a:xfrm>
            <a:off x="-1783133" y="4035734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46053900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697331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rgbClr val="242426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3"/>
          <p:cNvSpPr/>
          <p:nvPr/>
        </p:nvSpPr>
        <p:spPr>
          <a:xfrm>
            <a:off x="-510037" y="1930711"/>
            <a:ext cx="5650689" cy="6524851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6363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6" name="Google Shape;106;p13"/>
          <p:cNvSpPr/>
          <p:nvPr/>
        </p:nvSpPr>
        <p:spPr>
          <a:xfrm>
            <a:off x="4527367" y="4143043"/>
            <a:ext cx="1202775" cy="1388781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7" name="Google Shape;107;p13"/>
          <p:cNvSpPr/>
          <p:nvPr/>
        </p:nvSpPr>
        <p:spPr>
          <a:xfrm rot="-5400000">
            <a:off x="4607033" y="-739649"/>
            <a:ext cx="1988400" cy="1890400"/>
          </a:xfrm>
          <a:prstGeom prst="pentagon">
            <a:avLst>
              <a:gd name="hf" fmla="val 105146"/>
              <a:gd name="vf" fmla="val 110557"/>
            </a:avLst>
          </a:prstGeom>
          <a:noFill/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8" name="Google Shape;108;p13"/>
          <p:cNvSpPr/>
          <p:nvPr/>
        </p:nvSpPr>
        <p:spPr>
          <a:xfrm rot="-3260424">
            <a:off x="2314209" y="5627490"/>
            <a:ext cx="1988444" cy="1890423"/>
          </a:xfrm>
          <a:prstGeom prst="pentagon">
            <a:avLst>
              <a:gd name="hf" fmla="val 105146"/>
              <a:gd name="vf" fmla="val 110557"/>
            </a:avLst>
          </a:prstGeom>
          <a:noFill/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9" name="Google Shape;109;p13"/>
          <p:cNvSpPr/>
          <p:nvPr/>
        </p:nvSpPr>
        <p:spPr>
          <a:xfrm>
            <a:off x="306401" y="1653001"/>
            <a:ext cx="313025" cy="284540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0" name="Google Shape;110;p13"/>
          <p:cNvSpPr/>
          <p:nvPr/>
        </p:nvSpPr>
        <p:spPr>
          <a:xfrm>
            <a:off x="-1681999" y="4522467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1" name="Google Shape;111;p13"/>
          <p:cNvSpPr/>
          <p:nvPr/>
        </p:nvSpPr>
        <p:spPr>
          <a:xfrm>
            <a:off x="-1783133" y="4035734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2" name="Google Shape;112;p13"/>
          <p:cNvSpPr/>
          <p:nvPr/>
        </p:nvSpPr>
        <p:spPr>
          <a:xfrm>
            <a:off x="11706801" y="6291101"/>
            <a:ext cx="313025" cy="284540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3" name="Google Shape;113;p13"/>
          <p:cNvSpPr txBox="1">
            <a:spLocks noGrp="1"/>
          </p:cNvSpPr>
          <p:nvPr>
            <p:ph type="title"/>
          </p:nvPr>
        </p:nvSpPr>
        <p:spPr>
          <a:xfrm>
            <a:off x="779900" y="541000"/>
            <a:ext cx="10828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2"/>
          </p:nvPr>
        </p:nvSpPr>
        <p:spPr>
          <a:xfrm>
            <a:off x="7846804" y="691317"/>
            <a:ext cx="3352800" cy="7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1"/>
          </p:nvPr>
        </p:nvSpPr>
        <p:spPr>
          <a:xfrm>
            <a:off x="7846804" y="1301083"/>
            <a:ext cx="3352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 sz="1867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title" idx="3" hasCustomPrompt="1"/>
          </p:nvPr>
        </p:nvSpPr>
        <p:spPr>
          <a:xfrm>
            <a:off x="6373104" y="1022717"/>
            <a:ext cx="1268000" cy="9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4"/>
          </p:nvPr>
        </p:nvSpPr>
        <p:spPr>
          <a:xfrm>
            <a:off x="7846804" y="2058651"/>
            <a:ext cx="3352800" cy="7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5"/>
          </p:nvPr>
        </p:nvSpPr>
        <p:spPr>
          <a:xfrm>
            <a:off x="7846804" y="2668416"/>
            <a:ext cx="3352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 sz="1867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6" hasCustomPrompt="1"/>
          </p:nvPr>
        </p:nvSpPr>
        <p:spPr>
          <a:xfrm>
            <a:off x="6373104" y="2390051"/>
            <a:ext cx="1268000" cy="9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7"/>
          </p:nvPr>
        </p:nvSpPr>
        <p:spPr>
          <a:xfrm>
            <a:off x="7846804" y="3425984"/>
            <a:ext cx="3352800" cy="7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subTitle" idx="8"/>
          </p:nvPr>
        </p:nvSpPr>
        <p:spPr>
          <a:xfrm>
            <a:off x="7846804" y="4035749"/>
            <a:ext cx="3352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 sz="1867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9" hasCustomPrompt="1"/>
          </p:nvPr>
        </p:nvSpPr>
        <p:spPr>
          <a:xfrm>
            <a:off x="6373104" y="3757384"/>
            <a:ext cx="1268000" cy="9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13"/>
          </p:nvPr>
        </p:nvSpPr>
        <p:spPr>
          <a:xfrm>
            <a:off x="7846804" y="4793317"/>
            <a:ext cx="3352800" cy="7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2400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subTitle" idx="14"/>
          </p:nvPr>
        </p:nvSpPr>
        <p:spPr>
          <a:xfrm>
            <a:off x="7846804" y="5403083"/>
            <a:ext cx="3352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 sz="1867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15" hasCustomPrompt="1"/>
          </p:nvPr>
        </p:nvSpPr>
        <p:spPr>
          <a:xfrm>
            <a:off x="6373104" y="5124717"/>
            <a:ext cx="1268000" cy="91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3200">
                <a:solidFill>
                  <a:srgbClr val="F7855B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34811461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Title + Two Columns">
    <p:bg>
      <p:bgPr>
        <a:solidFill>
          <a:srgbClr val="242426"/>
        </a:soli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4"/>
          <p:cNvSpPr/>
          <p:nvPr/>
        </p:nvSpPr>
        <p:spPr>
          <a:xfrm>
            <a:off x="-643971" y="3036261"/>
            <a:ext cx="5939373" cy="6857823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8" name="Google Shape;128;p14"/>
          <p:cNvSpPr/>
          <p:nvPr/>
        </p:nvSpPr>
        <p:spPr>
          <a:xfrm>
            <a:off x="6644463" y="-2246006"/>
            <a:ext cx="5939373" cy="6857823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9" name="Google Shape;129;p14"/>
          <p:cNvSpPr/>
          <p:nvPr/>
        </p:nvSpPr>
        <p:spPr>
          <a:xfrm rot="-5400000">
            <a:off x="5969100" y="-2388756"/>
            <a:ext cx="3382000" cy="32152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0" name="Google Shape;130;p14"/>
          <p:cNvSpPr/>
          <p:nvPr/>
        </p:nvSpPr>
        <p:spPr>
          <a:xfrm>
            <a:off x="11690500" y="2073818"/>
            <a:ext cx="212589" cy="19322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1" name="Google Shape;131;p14"/>
          <p:cNvSpPr/>
          <p:nvPr/>
        </p:nvSpPr>
        <p:spPr>
          <a:xfrm>
            <a:off x="3388200" y="6205852"/>
            <a:ext cx="212589" cy="19322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2" name="Google Shape;132;p14"/>
          <p:cNvSpPr/>
          <p:nvPr/>
        </p:nvSpPr>
        <p:spPr>
          <a:xfrm rot="1929963">
            <a:off x="-389688" y="1605400"/>
            <a:ext cx="724224" cy="836224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3" name="Google Shape;133;p14"/>
          <p:cNvSpPr txBox="1">
            <a:spLocks noGrp="1"/>
          </p:cNvSpPr>
          <p:nvPr>
            <p:ph type="title"/>
          </p:nvPr>
        </p:nvSpPr>
        <p:spPr>
          <a:xfrm>
            <a:off x="779900" y="541000"/>
            <a:ext cx="10828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34" name="Google Shape;134;p14"/>
          <p:cNvSpPr txBox="1">
            <a:spLocks noGrp="1"/>
          </p:cNvSpPr>
          <p:nvPr>
            <p:ph type="title" idx="2"/>
          </p:nvPr>
        </p:nvSpPr>
        <p:spPr>
          <a:xfrm>
            <a:off x="4419607" y="4242017"/>
            <a:ext cx="3352800" cy="7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subTitle" idx="1"/>
          </p:nvPr>
        </p:nvSpPr>
        <p:spPr>
          <a:xfrm>
            <a:off x="4419607" y="4953383"/>
            <a:ext cx="3352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136" name="Google Shape;136;p14"/>
          <p:cNvSpPr txBox="1">
            <a:spLocks noGrp="1"/>
          </p:cNvSpPr>
          <p:nvPr>
            <p:ph type="title" idx="3"/>
          </p:nvPr>
        </p:nvSpPr>
        <p:spPr>
          <a:xfrm>
            <a:off x="4419607" y="1770617"/>
            <a:ext cx="3352800" cy="7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37" name="Google Shape;137;p14"/>
          <p:cNvSpPr txBox="1">
            <a:spLocks noGrp="1"/>
          </p:cNvSpPr>
          <p:nvPr>
            <p:ph type="subTitle" idx="4"/>
          </p:nvPr>
        </p:nvSpPr>
        <p:spPr>
          <a:xfrm>
            <a:off x="4419607" y="2481983"/>
            <a:ext cx="3352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0759437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 + Text">
    <p:bg>
      <p:bgPr>
        <a:solidFill>
          <a:srgbClr val="242426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5"/>
          <p:cNvSpPr/>
          <p:nvPr/>
        </p:nvSpPr>
        <p:spPr>
          <a:xfrm rot="-5400000">
            <a:off x="10967100" y="1242811"/>
            <a:ext cx="3382000" cy="32152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0" name="Google Shape;140;p15"/>
          <p:cNvSpPr/>
          <p:nvPr/>
        </p:nvSpPr>
        <p:spPr>
          <a:xfrm>
            <a:off x="6508052" y="-130299"/>
            <a:ext cx="313025" cy="284540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1" name="Google Shape;141;p15"/>
          <p:cNvSpPr/>
          <p:nvPr/>
        </p:nvSpPr>
        <p:spPr>
          <a:xfrm>
            <a:off x="10295618" y="-338067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2" name="Google Shape;142;p15"/>
          <p:cNvSpPr/>
          <p:nvPr/>
        </p:nvSpPr>
        <p:spPr>
          <a:xfrm>
            <a:off x="10194185" y="-542867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3" name="Google Shape;143;p15"/>
          <p:cNvSpPr/>
          <p:nvPr/>
        </p:nvSpPr>
        <p:spPr>
          <a:xfrm>
            <a:off x="10096934" y="399134"/>
            <a:ext cx="313033" cy="193233"/>
          </a:xfrm>
          <a:custGeom>
            <a:avLst/>
            <a:gdLst/>
            <a:ahLst/>
            <a:cxnLst/>
            <a:rect l="l" t="t" r="r" b="b"/>
            <a:pathLst>
              <a:path w="9391" h="5797" extrusionOk="0">
                <a:moveTo>
                  <a:pt x="8787" y="1"/>
                </a:moveTo>
                <a:cubicBezTo>
                  <a:pt x="8695" y="1"/>
                  <a:pt x="8601" y="25"/>
                  <a:pt x="8517" y="76"/>
                </a:cubicBezTo>
                <a:lnTo>
                  <a:pt x="308" y="4816"/>
                </a:lnTo>
                <a:cubicBezTo>
                  <a:pt x="102" y="4934"/>
                  <a:pt x="1" y="5177"/>
                  <a:pt x="64" y="5406"/>
                </a:cubicBezTo>
                <a:cubicBezTo>
                  <a:pt x="125" y="5637"/>
                  <a:pt x="334" y="5796"/>
                  <a:pt x="571" y="5796"/>
                </a:cubicBezTo>
                <a:cubicBezTo>
                  <a:pt x="663" y="5796"/>
                  <a:pt x="753" y="5772"/>
                  <a:pt x="834" y="5726"/>
                </a:cubicBezTo>
                <a:lnTo>
                  <a:pt x="9043" y="987"/>
                </a:lnTo>
                <a:cubicBezTo>
                  <a:pt x="9300" y="844"/>
                  <a:pt x="9391" y="518"/>
                  <a:pt x="9243" y="263"/>
                </a:cubicBezTo>
                <a:cubicBezTo>
                  <a:pt x="9145" y="95"/>
                  <a:pt x="8968" y="1"/>
                  <a:pt x="8787" y="1"/>
                </a:cubicBezTo>
                <a:close/>
              </a:path>
            </a:pathLst>
          </a:custGeom>
          <a:solidFill>
            <a:srgbClr val="FF662E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4" name="Google Shape;144;p15"/>
          <p:cNvSpPr/>
          <p:nvPr/>
        </p:nvSpPr>
        <p:spPr>
          <a:xfrm>
            <a:off x="11911367" y="3517601"/>
            <a:ext cx="212589" cy="19322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5" name="Google Shape;145;p15"/>
          <p:cNvSpPr txBox="1">
            <a:spLocks noGrp="1"/>
          </p:cNvSpPr>
          <p:nvPr>
            <p:ph type="body" idx="1"/>
          </p:nvPr>
        </p:nvSpPr>
        <p:spPr>
          <a:xfrm>
            <a:off x="6301233" y="2574484"/>
            <a:ext cx="4389600" cy="33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2133">
                <a:solidFill>
                  <a:srgbClr val="EFEFEF"/>
                </a:solidFill>
              </a:defRPr>
            </a:lvl1pPr>
            <a:lvl2pPr marL="1219170" lvl="1" indent="-440256" rtl="0">
              <a:spcBef>
                <a:spcPts val="2133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2133">
                <a:solidFill>
                  <a:srgbClr val="EFEFEF"/>
                </a:solidFill>
              </a:defRPr>
            </a:lvl2pPr>
            <a:lvl3pPr marL="1828754" lvl="2" indent="-440256" rtl="0">
              <a:spcBef>
                <a:spcPts val="2133"/>
              </a:spcBef>
              <a:spcAft>
                <a:spcPts val="0"/>
              </a:spcAft>
              <a:buClr>
                <a:srgbClr val="EFEFEF"/>
              </a:buClr>
              <a:buSzPts val="1600"/>
              <a:buChar char="■"/>
              <a:defRPr sz="2133">
                <a:solidFill>
                  <a:srgbClr val="EFEFEF"/>
                </a:solidFill>
              </a:defRPr>
            </a:lvl3pPr>
            <a:lvl4pPr marL="2438339" lvl="3" indent="-440256" rtl="0">
              <a:spcBef>
                <a:spcPts val="2133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2133">
                <a:solidFill>
                  <a:srgbClr val="EFEFEF"/>
                </a:solidFill>
              </a:defRPr>
            </a:lvl4pPr>
            <a:lvl5pPr marL="3047924" lvl="4" indent="-440256" rtl="0">
              <a:spcBef>
                <a:spcPts val="2133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2133">
                <a:solidFill>
                  <a:srgbClr val="EFEFEF"/>
                </a:solidFill>
              </a:defRPr>
            </a:lvl5pPr>
            <a:lvl6pPr marL="3657509" lvl="5" indent="-440256" rtl="0">
              <a:spcBef>
                <a:spcPts val="2133"/>
              </a:spcBef>
              <a:spcAft>
                <a:spcPts val="0"/>
              </a:spcAft>
              <a:buClr>
                <a:srgbClr val="EFEFEF"/>
              </a:buClr>
              <a:buSzPts val="1600"/>
              <a:buChar char="■"/>
              <a:defRPr sz="2133">
                <a:solidFill>
                  <a:srgbClr val="EFEFEF"/>
                </a:solidFill>
              </a:defRPr>
            </a:lvl6pPr>
            <a:lvl7pPr marL="4267093" lvl="6" indent="-440256" rtl="0">
              <a:spcBef>
                <a:spcPts val="2133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2133">
                <a:solidFill>
                  <a:srgbClr val="EFEFEF"/>
                </a:solidFill>
              </a:defRPr>
            </a:lvl7pPr>
            <a:lvl8pPr marL="4876678" lvl="7" indent="-440256" rtl="0">
              <a:spcBef>
                <a:spcPts val="2133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2133">
                <a:solidFill>
                  <a:srgbClr val="EFEFEF"/>
                </a:solidFill>
              </a:defRPr>
            </a:lvl8pPr>
            <a:lvl9pPr marL="5486263" lvl="8" indent="-440256" rtl="0">
              <a:spcBef>
                <a:spcPts val="2133"/>
              </a:spcBef>
              <a:spcAft>
                <a:spcPts val="2133"/>
              </a:spcAft>
              <a:buClr>
                <a:srgbClr val="EFEFEF"/>
              </a:buClr>
              <a:buSzPts val="1600"/>
              <a:buChar char="■"/>
              <a:defRPr sz="2133">
                <a:solidFill>
                  <a:srgbClr val="EFEFEF"/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6301233" y="1615317"/>
            <a:ext cx="43896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1909187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Title + text 1">
    <p:bg>
      <p:bgPr>
        <a:solidFill>
          <a:srgbClr val="242426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6"/>
          <p:cNvSpPr txBox="1">
            <a:spLocks noGrp="1"/>
          </p:cNvSpPr>
          <p:nvPr>
            <p:ph type="title"/>
          </p:nvPr>
        </p:nvSpPr>
        <p:spPr>
          <a:xfrm>
            <a:off x="779900" y="541000"/>
            <a:ext cx="10828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49" name="Google Shape;149;p16"/>
          <p:cNvSpPr txBox="1">
            <a:spLocks noGrp="1"/>
          </p:cNvSpPr>
          <p:nvPr>
            <p:ph type="title" idx="2"/>
          </p:nvPr>
        </p:nvSpPr>
        <p:spPr>
          <a:xfrm>
            <a:off x="7680305" y="1604600"/>
            <a:ext cx="3032400" cy="7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50" name="Google Shape;150;p16"/>
          <p:cNvSpPr txBox="1">
            <a:spLocks noGrp="1"/>
          </p:cNvSpPr>
          <p:nvPr>
            <p:ph type="subTitle" idx="1"/>
          </p:nvPr>
        </p:nvSpPr>
        <p:spPr>
          <a:xfrm>
            <a:off x="7680300" y="2519125"/>
            <a:ext cx="3032400" cy="20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7836585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">
  <p:cSld name="Two Columns ">
    <p:bg>
      <p:bgPr>
        <a:solidFill>
          <a:srgbClr val="242426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/>
          <p:nvPr/>
        </p:nvSpPr>
        <p:spPr>
          <a:xfrm>
            <a:off x="8780867" y="-491228"/>
            <a:ext cx="3570308" cy="4122448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3" name="Google Shape;153;p17"/>
          <p:cNvSpPr/>
          <p:nvPr/>
        </p:nvSpPr>
        <p:spPr>
          <a:xfrm>
            <a:off x="-851400" y="16001"/>
            <a:ext cx="4195389" cy="4844415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4" name="Google Shape;154;p17"/>
          <p:cNvSpPr/>
          <p:nvPr/>
        </p:nvSpPr>
        <p:spPr>
          <a:xfrm>
            <a:off x="11267717" y="3892567"/>
            <a:ext cx="656904" cy="747659"/>
          </a:xfrm>
          <a:custGeom>
            <a:avLst/>
            <a:gdLst/>
            <a:ahLst/>
            <a:cxnLst/>
            <a:rect l="l" t="t" r="r" b="b"/>
            <a:pathLst>
              <a:path w="9996" h="11377" extrusionOk="0">
                <a:moveTo>
                  <a:pt x="4999" y="1132"/>
                </a:moveTo>
                <a:lnTo>
                  <a:pt x="8945" y="3410"/>
                </a:lnTo>
                <a:lnTo>
                  <a:pt x="8945" y="7967"/>
                </a:lnTo>
                <a:lnTo>
                  <a:pt x="4999" y="10246"/>
                </a:lnTo>
                <a:lnTo>
                  <a:pt x="1053" y="7967"/>
                </a:lnTo>
                <a:lnTo>
                  <a:pt x="1053" y="3410"/>
                </a:lnTo>
                <a:lnTo>
                  <a:pt x="4999" y="1132"/>
                </a:lnTo>
                <a:close/>
                <a:moveTo>
                  <a:pt x="4998" y="1"/>
                </a:moveTo>
                <a:cubicBezTo>
                  <a:pt x="4907" y="1"/>
                  <a:pt x="4817" y="24"/>
                  <a:pt x="4736" y="71"/>
                </a:cubicBezTo>
                <a:lnTo>
                  <a:pt x="264" y="2652"/>
                </a:lnTo>
                <a:cubicBezTo>
                  <a:pt x="101" y="2745"/>
                  <a:pt x="2" y="2919"/>
                  <a:pt x="2" y="3108"/>
                </a:cubicBezTo>
                <a:lnTo>
                  <a:pt x="2" y="8270"/>
                </a:lnTo>
                <a:cubicBezTo>
                  <a:pt x="1" y="8458"/>
                  <a:pt x="101" y="8632"/>
                  <a:pt x="264" y="8726"/>
                </a:cubicBezTo>
                <a:lnTo>
                  <a:pt x="4736" y="11307"/>
                </a:lnTo>
                <a:cubicBezTo>
                  <a:pt x="4815" y="11353"/>
                  <a:pt x="4905" y="11377"/>
                  <a:pt x="4999" y="11377"/>
                </a:cubicBezTo>
                <a:cubicBezTo>
                  <a:pt x="5091" y="11377"/>
                  <a:pt x="5181" y="11353"/>
                  <a:pt x="5260" y="11307"/>
                </a:cubicBezTo>
                <a:lnTo>
                  <a:pt x="9732" y="8726"/>
                </a:lnTo>
                <a:cubicBezTo>
                  <a:pt x="9895" y="8632"/>
                  <a:pt x="9995" y="8458"/>
                  <a:pt x="9995" y="8270"/>
                </a:cubicBezTo>
                <a:lnTo>
                  <a:pt x="9995" y="3108"/>
                </a:lnTo>
                <a:cubicBezTo>
                  <a:pt x="9995" y="2919"/>
                  <a:pt x="9895" y="2745"/>
                  <a:pt x="9732" y="2652"/>
                </a:cubicBezTo>
                <a:lnTo>
                  <a:pt x="5260" y="71"/>
                </a:lnTo>
                <a:cubicBezTo>
                  <a:pt x="5179" y="24"/>
                  <a:pt x="5089" y="1"/>
                  <a:pt x="4998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5" name="Google Shape;155;p17"/>
          <p:cNvSpPr/>
          <p:nvPr/>
        </p:nvSpPr>
        <p:spPr>
          <a:xfrm>
            <a:off x="11498368" y="4141684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6" name="Google Shape;156;p17"/>
          <p:cNvSpPr/>
          <p:nvPr/>
        </p:nvSpPr>
        <p:spPr>
          <a:xfrm>
            <a:off x="2464601" y="6388084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7" name="Google Shape;157;p17"/>
          <p:cNvSpPr/>
          <p:nvPr/>
        </p:nvSpPr>
        <p:spPr>
          <a:xfrm>
            <a:off x="3287168" y="6191884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8" name="Google Shape;158;p17"/>
          <p:cNvSpPr txBox="1">
            <a:spLocks noGrp="1"/>
          </p:cNvSpPr>
          <p:nvPr>
            <p:ph type="title"/>
          </p:nvPr>
        </p:nvSpPr>
        <p:spPr>
          <a:xfrm>
            <a:off x="1581153" y="4105517"/>
            <a:ext cx="3352800" cy="7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59" name="Google Shape;159;p17"/>
          <p:cNvSpPr txBox="1">
            <a:spLocks noGrp="1"/>
          </p:cNvSpPr>
          <p:nvPr>
            <p:ph type="subTitle" idx="1"/>
          </p:nvPr>
        </p:nvSpPr>
        <p:spPr>
          <a:xfrm>
            <a:off x="1581147" y="4816847"/>
            <a:ext cx="3352800" cy="17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160" name="Google Shape;160;p17"/>
          <p:cNvSpPr txBox="1">
            <a:spLocks noGrp="1"/>
          </p:cNvSpPr>
          <p:nvPr>
            <p:ph type="title" idx="2"/>
          </p:nvPr>
        </p:nvSpPr>
        <p:spPr>
          <a:xfrm>
            <a:off x="7258053" y="4105517"/>
            <a:ext cx="3352800" cy="7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subTitle" idx="3"/>
          </p:nvPr>
        </p:nvSpPr>
        <p:spPr>
          <a:xfrm>
            <a:off x="7258047" y="4816847"/>
            <a:ext cx="3352800" cy="17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81199597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">
  <p:cSld name="Title + Four Columns">
    <p:bg>
      <p:bgPr>
        <a:solidFill>
          <a:srgbClr val="242426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8"/>
          <p:cNvSpPr/>
          <p:nvPr/>
        </p:nvSpPr>
        <p:spPr>
          <a:xfrm>
            <a:off x="8523666" y="-368366"/>
            <a:ext cx="3970287" cy="4584489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4" name="Google Shape;164;p18"/>
          <p:cNvSpPr/>
          <p:nvPr/>
        </p:nvSpPr>
        <p:spPr>
          <a:xfrm rot="-5400000">
            <a:off x="5366967" y="-1226397"/>
            <a:ext cx="2594800" cy="24672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5" name="Google Shape;165;p18"/>
          <p:cNvSpPr/>
          <p:nvPr/>
        </p:nvSpPr>
        <p:spPr>
          <a:xfrm>
            <a:off x="844700" y="6004652"/>
            <a:ext cx="212589" cy="19322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6" name="Google Shape;166;p18"/>
          <p:cNvSpPr txBox="1">
            <a:spLocks noGrp="1"/>
          </p:cNvSpPr>
          <p:nvPr>
            <p:ph type="title"/>
          </p:nvPr>
        </p:nvSpPr>
        <p:spPr>
          <a:xfrm>
            <a:off x="779900" y="541000"/>
            <a:ext cx="10828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title" idx="2"/>
          </p:nvPr>
        </p:nvSpPr>
        <p:spPr>
          <a:xfrm>
            <a:off x="1057284" y="2252031"/>
            <a:ext cx="3352800" cy="65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subTitle" idx="1"/>
          </p:nvPr>
        </p:nvSpPr>
        <p:spPr>
          <a:xfrm>
            <a:off x="1057284" y="2818495"/>
            <a:ext cx="3352800" cy="10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title" idx="3"/>
          </p:nvPr>
        </p:nvSpPr>
        <p:spPr>
          <a:xfrm>
            <a:off x="1057284" y="4414197"/>
            <a:ext cx="3352800" cy="65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70" name="Google Shape;170;p18"/>
          <p:cNvSpPr txBox="1">
            <a:spLocks noGrp="1"/>
          </p:cNvSpPr>
          <p:nvPr>
            <p:ph type="subTitle" idx="4"/>
          </p:nvPr>
        </p:nvSpPr>
        <p:spPr>
          <a:xfrm>
            <a:off x="1057284" y="4980661"/>
            <a:ext cx="3352800" cy="10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title" idx="5"/>
          </p:nvPr>
        </p:nvSpPr>
        <p:spPr>
          <a:xfrm>
            <a:off x="7781917" y="2252031"/>
            <a:ext cx="3352800" cy="65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subTitle" idx="6"/>
          </p:nvPr>
        </p:nvSpPr>
        <p:spPr>
          <a:xfrm>
            <a:off x="7781917" y="2818495"/>
            <a:ext cx="3352800" cy="10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title" idx="7"/>
          </p:nvPr>
        </p:nvSpPr>
        <p:spPr>
          <a:xfrm>
            <a:off x="7781917" y="4414197"/>
            <a:ext cx="3352800" cy="65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subTitle" idx="8"/>
          </p:nvPr>
        </p:nvSpPr>
        <p:spPr>
          <a:xfrm>
            <a:off x="7781917" y="4980661"/>
            <a:ext cx="3352800" cy="10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44296882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ix Columns ">
  <p:cSld name="Title + Six Columns ">
    <p:bg>
      <p:bgPr>
        <a:solidFill>
          <a:srgbClr val="242426"/>
        </a:solid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9"/>
          <p:cNvSpPr/>
          <p:nvPr/>
        </p:nvSpPr>
        <p:spPr>
          <a:xfrm>
            <a:off x="3024930" y="-2992006"/>
            <a:ext cx="5939373" cy="6857823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7" name="Google Shape;177;p19"/>
          <p:cNvSpPr/>
          <p:nvPr/>
        </p:nvSpPr>
        <p:spPr>
          <a:xfrm rot="-5400000">
            <a:off x="10970100" y="-464656"/>
            <a:ext cx="3382000" cy="32152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8" name="Google Shape;178;p19"/>
          <p:cNvSpPr txBox="1">
            <a:spLocks noGrp="1"/>
          </p:cNvSpPr>
          <p:nvPr>
            <p:ph type="title"/>
          </p:nvPr>
        </p:nvSpPr>
        <p:spPr>
          <a:xfrm>
            <a:off x="779900" y="541000"/>
            <a:ext cx="10828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79" name="Google Shape;179;p19"/>
          <p:cNvSpPr/>
          <p:nvPr/>
        </p:nvSpPr>
        <p:spPr>
          <a:xfrm>
            <a:off x="-643971" y="3036261"/>
            <a:ext cx="5939373" cy="6857823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0" name="Google Shape;180;p19"/>
          <p:cNvSpPr txBox="1">
            <a:spLocks noGrp="1"/>
          </p:cNvSpPr>
          <p:nvPr>
            <p:ph type="title" idx="2"/>
          </p:nvPr>
        </p:nvSpPr>
        <p:spPr>
          <a:xfrm>
            <a:off x="867033" y="2318733"/>
            <a:ext cx="2981200" cy="61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81" name="Google Shape;181;p19"/>
          <p:cNvSpPr txBox="1">
            <a:spLocks noGrp="1"/>
          </p:cNvSpPr>
          <p:nvPr>
            <p:ph type="subTitle" idx="1"/>
          </p:nvPr>
        </p:nvSpPr>
        <p:spPr>
          <a:xfrm>
            <a:off x="867033" y="2745535"/>
            <a:ext cx="2981200" cy="9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182" name="Google Shape;182;p19"/>
          <p:cNvSpPr txBox="1">
            <a:spLocks noGrp="1"/>
          </p:cNvSpPr>
          <p:nvPr>
            <p:ph type="title" idx="3"/>
          </p:nvPr>
        </p:nvSpPr>
        <p:spPr>
          <a:xfrm>
            <a:off x="4605400" y="2318733"/>
            <a:ext cx="2981200" cy="61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83" name="Google Shape;183;p19"/>
          <p:cNvSpPr txBox="1">
            <a:spLocks noGrp="1"/>
          </p:cNvSpPr>
          <p:nvPr>
            <p:ph type="subTitle" idx="4"/>
          </p:nvPr>
        </p:nvSpPr>
        <p:spPr>
          <a:xfrm>
            <a:off x="4605400" y="2745535"/>
            <a:ext cx="2981200" cy="9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184" name="Google Shape;184;p19"/>
          <p:cNvSpPr txBox="1">
            <a:spLocks noGrp="1"/>
          </p:cNvSpPr>
          <p:nvPr>
            <p:ph type="title" idx="5"/>
          </p:nvPr>
        </p:nvSpPr>
        <p:spPr>
          <a:xfrm>
            <a:off x="8343767" y="2318733"/>
            <a:ext cx="2981200" cy="61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85" name="Google Shape;185;p19"/>
          <p:cNvSpPr txBox="1">
            <a:spLocks noGrp="1"/>
          </p:cNvSpPr>
          <p:nvPr>
            <p:ph type="subTitle" idx="6"/>
          </p:nvPr>
        </p:nvSpPr>
        <p:spPr>
          <a:xfrm>
            <a:off x="8343767" y="2745535"/>
            <a:ext cx="2981200" cy="9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186" name="Google Shape;186;p19"/>
          <p:cNvSpPr txBox="1">
            <a:spLocks noGrp="1"/>
          </p:cNvSpPr>
          <p:nvPr>
            <p:ph type="title" idx="7"/>
          </p:nvPr>
        </p:nvSpPr>
        <p:spPr>
          <a:xfrm>
            <a:off x="867033" y="4741267"/>
            <a:ext cx="2981200" cy="61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87" name="Google Shape;187;p19"/>
          <p:cNvSpPr txBox="1">
            <a:spLocks noGrp="1"/>
          </p:cNvSpPr>
          <p:nvPr>
            <p:ph type="subTitle" idx="8"/>
          </p:nvPr>
        </p:nvSpPr>
        <p:spPr>
          <a:xfrm>
            <a:off x="867033" y="5168068"/>
            <a:ext cx="2981200" cy="9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188" name="Google Shape;188;p19"/>
          <p:cNvSpPr txBox="1">
            <a:spLocks noGrp="1"/>
          </p:cNvSpPr>
          <p:nvPr>
            <p:ph type="title" idx="9"/>
          </p:nvPr>
        </p:nvSpPr>
        <p:spPr>
          <a:xfrm>
            <a:off x="4605400" y="4741267"/>
            <a:ext cx="2981200" cy="61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89" name="Google Shape;189;p19"/>
          <p:cNvSpPr txBox="1">
            <a:spLocks noGrp="1"/>
          </p:cNvSpPr>
          <p:nvPr>
            <p:ph type="subTitle" idx="13"/>
          </p:nvPr>
        </p:nvSpPr>
        <p:spPr>
          <a:xfrm>
            <a:off x="4605400" y="5168068"/>
            <a:ext cx="2981200" cy="9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190" name="Google Shape;190;p19"/>
          <p:cNvSpPr txBox="1">
            <a:spLocks noGrp="1"/>
          </p:cNvSpPr>
          <p:nvPr>
            <p:ph type="title" idx="14"/>
          </p:nvPr>
        </p:nvSpPr>
        <p:spPr>
          <a:xfrm>
            <a:off x="8343767" y="4741267"/>
            <a:ext cx="2981200" cy="61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191" name="Google Shape;191;p19"/>
          <p:cNvSpPr txBox="1">
            <a:spLocks noGrp="1"/>
          </p:cNvSpPr>
          <p:nvPr>
            <p:ph type="subTitle" idx="15"/>
          </p:nvPr>
        </p:nvSpPr>
        <p:spPr>
          <a:xfrm>
            <a:off x="8343767" y="5168068"/>
            <a:ext cx="2981200" cy="97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24229229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Title + Design">
    <p:bg>
      <p:bgPr>
        <a:solidFill>
          <a:srgbClr val="242426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0"/>
          <p:cNvSpPr txBox="1">
            <a:spLocks noGrp="1"/>
          </p:cNvSpPr>
          <p:nvPr>
            <p:ph type="title"/>
          </p:nvPr>
        </p:nvSpPr>
        <p:spPr>
          <a:xfrm>
            <a:off x="779900" y="541000"/>
            <a:ext cx="10828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303338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/>
          <p:nvPr/>
        </p:nvSpPr>
        <p:spPr>
          <a:xfrm>
            <a:off x="1" y="1142793"/>
            <a:ext cx="2058383" cy="2376707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" name="Google Shape;26;p3"/>
          <p:cNvSpPr/>
          <p:nvPr/>
        </p:nvSpPr>
        <p:spPr>
          <a:xfrm>
            <a:off x="1063230" y="1142799"/>
            <a:ext cx="5455129" cy="6299037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" name="Google Shape;27;p3"/>
          <p:cNvSpPr/>
          <p:nvPr/>
        </p:nvSpPr>
        <p:spPr>
          <a:xfrm>
            <a:off x="9216897" y="-1019401"/>
            <a:ext cx="5455129" cy="6299037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" name="Google Shape;28;p3"/>
          <p:cNvSpPr/>
          <p:nvPr/>
        </p:nvSpPr>
        <p:spPr>
          <a:xfrm rot="-3260424">
            <a:off x="8206642" y="-605810"/>
            <a:ext cx="1988444" cy="1890423"/>
          </a:xfrm>
          <a:prstGeom prst="pentagon">
            <a:avLst>
              <a:gd name="hf" fmla="val 105146"/>
              <a:gd name="vf" fmla="val 110557"/>
            </a:avLst>
          </a:prstGeom>
          <a:noFill/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" name="Google Shape;29;p3"/>
          <p:cNvSpPr/>
          <p:nvPr/>
        </p:nvSpPr>
        <p:spPr>
          <a:xfrm>
            <a:off x="11706801" y="6291101"/>
            <a:ext cx="313025" cy="284540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" name="Google Shape;30;p3"/>
          <p:cNvSpPr/>
          <p:nvPr/>
        </p:nvSpPr>
        <p:spPr>
          <a:xfrm>
            <a:off x="10793752" y="5148600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/>
          </p:nvPr>
        </p:nvSpPr>
        <p:spPr>
          <a:xfrm>
            <a:off x="415600" y="29694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ubTitle" idx="1"/>
          </p:nvPr>
        </p:nvSpPr>
        <p:spPr>
          <a:xfrm>
            <a:off x="3230800" y="4091800"/>
            <a:ext cx="57304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Font typeface="DM Sans"/>
              <a:buNone/>
              <a:defRPr sz="2667">
                <a:solidFill>
                  <a:srgbClr val="EFEFE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2" hasCustomPrompt="1"/>
          </p:nvPr>
        </p:nvSpPr>
        <p:spPr>
          <a:xfrm>
            <a:off x="415600" y="1474833"/>
            <a:ext cx="11360800" cy="142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64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64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64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64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64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64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64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64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64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3"/>
          <p:cNvSpPr/>
          <p:nvPr/>
        </p:nvSpPr>
        <p:spPr>
          <a:xfrm>
            <a:off x="-1681999" y="4522467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381998974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 1">
  <p:cSld name="Title + Two columns 1">
    <p:bg>
      <p:bgPr>
        <a:solidFill>
          <a:srgbClr val="242426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1"/>
          <p:cNvSpPr/>
          <p:nvPr/>
        </p:nvSpPr>
        <p:spPr>
          <a:xfrm>
            <a:off x="6979764" y="-2657790"/>
            <a:ext cx="5650689" cy="6524851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6" name="Google Shape;196;p21"/>
          <p:cNvSpPr/>
          <p:nvPr/>
        </p:nvSpPr>
        <p:spPr>
          <a:xfrm>
            <a:off x="-464170" y="2079244"/>
            <a:ext cx="5650689" cy="6524851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6363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7" name="Google Shape;197;p21"/>
          <p:cNvSpPr/>
          <p:nvPr/>
        </p:nvSpPr>
        <p:spPr>
          <a:xfrm rot="-3260424">
            <a:off x="-990558" y="2276890"/>
            <a:ext cx="1988444" cy="1890423"/>
          </a:xfrm>
          <a:prstGeom prst="pentagon">
            <a:avLst>
              <a:gd name="hf" fmla="val 105146"/>
              <a:gd name="vf" fmla="val 110557"/>
            </a:avLst>
          </a:prstGeom>
          <a:noFill/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8" name="Google Shape;198;p21"/>
          <p:cNvSpPr/>
          <p:nvPr/>
        </p:nvSpPr>
        <p:spPr>
          <a:xfrm>
            <a:off x="10808934" y="2393267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9" name="Google Shape;199;p21"/>
          <p:cNvSpPr txBox="1">
            <a:spLocks noGrp="1"/>
          </p:cNvSpPr>
          <p:nvPr>
            <p:ph type="title"/>
          </p:nvPr>
        </p:nvSpPr>
        <p:spPr>
          <a:xfrm>
            <a:off x="779900" y="541000"/>
            <a:ext cx="10828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00" name="Google Shape;200;p21"/>
          <p:cNvSpPr txBox="1">
            <a:spLocks noGrp="1"/>
          </p:cNvSpPr>
          <p:nvPr>
            <p:ph type="title" idx="2"/>
          </p:nvPr>
        </p:nvSpPr>
        <p:spPr>
          <a:xfrm>
            <a:off x="1581153" y="4308717"/>
            <a:ext cx="3352800" cy="7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01" name="Google Shape;201;p21"/>
          <p:cNvSpPr txBox="1">
            <a:spLocks noGrp="1"/>
          </p:cNvSpPr>
          <p:nvPr>
            <p:ph type="subTitle" idx="1"/>
          </p:nvPr>
        </p:nvSpPr>
        <p:spPr>
          <a:xfrm>
            <a:off x="1581147" y="5020047"/>
            <a:ext cx="3352800" cy="17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02" name="Google Shape;202;p21"/>
          <p:cNvSpPr txBox="1">
            <a:spLocks noGrp="1"/>
          </p:cNvSpPr>
          <p:nvPr>
            <p:ph type="title" idx="3"/>
          </p:nvPr>
        </p:nvSpPr>
        <p:spPr>
          <a:xfrm>
            <a:off x="7258053" y="4308717"/>
            <a:ext cx="3352800" cy="7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03" name="Google Shape;203;p21"/>
          <p:cNvSpPr txBox="1">
            <a:spLocks noGrp="1"/>
          </p:cNvSpPr>
          <p:nvPr>
            <p:ph type="subTitle" idx="4"/>
          </p:nvPr>
        </p:nvSpPr>
        <p:spPr>
          <a:xfrm>
            <a:off x="7258047" y="5020047"/>
            <a:ext cx="3352800" cy="17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44244323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hree columns ">
  <p:cSld name="Title + Three columns ">
    <p:bg>
      <p:bgPr>
        <a:solidFill>
          <a:srgbClr val="242426"/>
        </a:solid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"/>
          <p:cNvSpPr/>
          <p:nvPr/>
        </p:nvSpPr>
        <p:spPr>
          <a:xfrm>
            <a:off x="-643971" y="3036261"/>
            <a:ext cx="5939373" cy="6857823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6" name="Google Shape;206;p22"/>
          <p:cNvSpPr/>
          <p:nvPr/>
        </p:nvSpPr>
        <p:spPr>
          <a:xfrm>
            <a:off x="6644463" y="-2246006"/>
            <a:ext cx="5939373" cy="6857823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7" name="Google Shape;207;p22"/>
          <p:cNvSpPr/>
          <p:nvPr/>
        </p:nvSpPr>
        <p:spPr>
          <a:xfrm>
            <a:off x="11690500" y="2073818"/>
            <a:ext cx="212589" cy="19322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8" name="Google Shape;208;p22"/>
          <p:cNvSpPr txBox="1">
            <a:spLocks noGrp="1"/>
          </p:cNvSpPr>
          <p:nvPr>
            <p:ph type="title"/>
          </p:nvPr>
        </p:nvSpPr>
        <p:spPr>
          <a:xfrm>
            <a:off x="779900" y="541000"/>
            <a:ext cx="10828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09" name="Google Shape;209;p22"/>
          <p:cNvSpPr txBox="1">
            <a:spLocks noGrp="1"/>
          </p:cNvSpPr>
          <p:nvPr>
            <p:ph type="title" idx="2"/>
          </p:nvPr>
        </p:nvSpPr>
        <p:spPr>
          <a:xfrm>
            <a:off x="1009640" y="3994433"/>
            <a:ext cx="3067200" cy="7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10" name="Google Shape;210;p22"/>
          <p:cNvSpPr txBox="1">
            <a:spLocks noGrp="1"/>
          </p:cNvSpPr>
          <p:nvPr>
            <p:ph type="subTitle" idx="1"/>
          </p:nvPr>
        </p:nvSpPr>
        <p:spPr>
          <a:xfrm>
            <a:off x="1009633" y="4705764"/>
            <a:ext cx="3067200" cy="13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11" name="Google Shape;211;p22"/>
          <p:cNvSpPr txBox="1">
            <a:spLocks noGrp="1"/>
          </p:cNvSpPr>
          <p:nvPr>
            <p:ph type="title" idx="3"/>
          </p:nvPr>
        </p:nvSpPr>
        <p:spPr>
          <a:xfrm>
            <a:off x="4562407" y="3994433"/>
            <a:ext cx="3067200" cy="7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12" name="Google Shape;212;p22"/>
          <p:cNvSpPr txBox="1">
            <a:spLocks noGrp="1"/>
          </p:cNvSpPr>
          <p:nvPr>
            <p:ph type="subTitle" idx="4"/>
          </p:nvPr>
        </p:nvSpPr>
        <p:spPr>
          <a:xfrm>
            <a:off x="4562400" y="4705764"/>
            <a:ext cx="3067200" cy="13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13" name="Google Shape;213;p22"/>
          <p:cNvSpPr txBox="1">
            <a:spLocks noGrp="1"/>
          </p:cNvSpPr>
          <p:nvPr>
            <p:ph type="title" idx="5"/>
          </p:nvPr>
        </p:nvSpPr>
        <p:spPr>
          <a:xfrm>
            <a:off x="8115173" y="3994433"/>
            <a:ext cx="3067200" cy="7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14" name="Google Shape;214;p22"/>
          <p:cNvSpPr txBox="1">
            <a:spLocks noGrp="1"/>
          </p:cNvSpPr>
          <p:nvPr>
            <p:ph type="subTitle" idx="6"/>
          </p:nvPr>
        </p:nvSpPr>
        <p:spPr>
          <a:xfrm>
            <a:off x="8115167" y="4705764"/>
            <a:ext cx="3067200" cy="13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73229895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 1">
  <p:cSld name="Title + Four columns  1">
    <p:bg>
      <p:bgPr>
        <a:solidFill>
          <a:srgbClr val="242426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3"/>
          <p:cNvSpPr txBox="1">
            <a:spLocks noGrp="1"/>
          </p:cNvSpPr>
          <p:nvPr>
            <p:ph type="title"/>
          </p:nvPr>
        </p:nvSpPr>
        <p:spPr>
          <a:xfrm>
            <a:off x="779900" y="541000"/>
            <a:ext cx="10828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17" name="Google Shape;217;p23"/>
          <p:cNvSpPr txBox="1">
            <a:spLocks noGrp="1"/>
          </p:cNvSpPr>
          <p:nvPr>
            <p:ph type="title" idx="2"/>
          </p:nvPr>
        </p:nvSpPr>
        <p:spPr>
          <a:xfrm>
            <a:off x="785751" y="4145653"/>
            <a:ext cx="2448000" cy="6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18" name="Google Shape;218;p23"/>
          <p:cNvSpPr txBox="1">
            <a:spLocks noGrp="1"/>
          </p:cNvSpPr>
          <p:nvPr>
            <p:ph type="subTitle" idx="1"/>
          </p:nvPr>
        </p:nvSpPr>
        <p:spPr>
          <a:xfrm>
            <a:off x="785751" y="3192800"/>
            <a:ext cx="2448000" cy="101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19" name="Google Shape;219;p23"/>
          <p:cNvSpPr txBox="1">
            <a:spLocks noGrp="1"/>
          </p:cNvSpPr>
          <p:nvPr>
            <p:ph type="title" idx="3"/>
          </p:nvPr>
        </p:nvSpPr>
        <p:spPr>
          <a:xfrm>
            <a:off x="3509917" y="2520053"/>
            <a:ext cx="2448000" cy="6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20" name="Google Shape;220;p23"/>
          <p:cNvSpPr txBox="1">
            <a:spLocks noGrp="1"/>
          </p:cNvSpPr>
          <p:nvPr>
            <p:ph type="subTitle" idx="4"/>
          </p:nvPr>
        </p:nvSpPr>
        <p:spPr>
          <a:xfrm>
            <a:off x="3509917" y="1567200"/>
            <a:ext cx="2448000" cy="101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21" name="Google Shape;221;p23"/>
          <p:cNvSpPr txBox="1">
            <a:spLocks noGrp="1"/>
          </p:cNvSpPr>
          <p:nvPr>
            <p:ph type="title" idx="5"/>
          </p:nvPr>
        </p:nvSpPr>
        <p:spPr>
          <a:xfrm>
            <a:off x="6234084" y="4145653"/>
            <a:ext cx="2448000" cy="6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22" name="Google Shape;222;p23"/>
          <p:cNvSpPr txBox="1">
            <a:spLocks noGrp="1"/>
          </p:cNvSpPr>
          <p:nvPr>
            <p:ph type="subTitle" idx="6"/>
          </p:nvPr>
        </p:nvSpPr>
        <p:spPr>
          <a:xfrm>
            <a:off x="6234084" y="3192800"/>
            <a:ext cx="2448000" cy="101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23" name="Google Shape;223;p23"/>
          <p:cNvSpPr txBox="1">
            <a:spLocks noGrp="1"/>
          </p:cNvSpPr>
          <p:nvPr>
            <p:ph type="title" idx="7"/>
          </p:nvPr>
        </p:nvSpPr>
        <p:spPr>
          <a:xfrm>
            <a:off x="8958251" y="2520053"/>
            <a:ext cx="2448000" cy="6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24" name="Google Shape;224;p23"/>
          <p:cNvSpPr txBox="1">
            <a:spLocks noGrp="1"/>
          </p:cNvSpPr>
          <p:nvPr>
            <p:ph type="subTitle" idx="8"/>
          </p:nvPr>
        </p:nvSpPr>
        <p:spPr>
          <a:xfrm>
            <a:off x="8958251" y="1567200"/>
            <a:ext cx="2448000" cy="101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25" name="Google Shape;225;p23"/>
          <p:cNvSpPr/>
          <p:nvPr/>
        </p:nvSpPr>
        <p:spPr>
          <a:xfrm>
            <a:off x="10734000" y="-423396"/>
            <a:ext cx="874691" cy="1009960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6" name="Google Shape;226;p23"/>
          <p:cNvSpPr/>
          <p:nvPr/>
        </p:nvSpPr>
        <p:spPr>
          <a:xfrm>
            <a:off x="11406268" y="4615818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7" name="Google Shape;227;p23"/>
          <p:cNvSpPr/>
          <p:nvPr/>
        </p:nvSpPr>
        <p:spPr>
          <a:xfrm>
            <a:off x="6415734" y="-227216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8" name="Google Shape;228;p23"/>
          <p:cNvSpPr/>
          <p:nvPr/>
        </p:nvSpPr>
        <p:spPr>
          <a:xfrm>
            <a:off x="7238301" y="-423416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9" name="Google Shape;229;p23"/>
          <p:cNvSpPr/>
          <p:nvPr/>
        </p:nvSpPr>
        <p:spPr>
          <a:xfrm>
            <a:off x="11406268" y="4202784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83542475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Four columns 2">
  <p:cSld name="Title + Four columns 2">
    <p:bg>
      <p:bgPr>
        <a:solidFill>
          <a:srgbClr val="242426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4"/>
          <p:cNvSpPr/>
          <p:nvPr/>
        </p:nvSpPr>
        <p:spPr>
          <a:xfrm>
            <a:off x="-643971" y="3036261"/>
            <a:ext cx="5939373" cy="6857823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2" name="Google Shape;232;p24"/>
          <p:cNvSpPr/>
          <p:nvPr/>
        </p:nvSpPr>
        <p:spPr>
          <a:xfrm>
            <a:off x="6644463" y="-2246006"/>
            <a:ext cx="5939373" cy="6857823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3" name="Google Shape;233;p24"/>
          <p:cNvSpPr/>
          <p:nvPr/>
        </p:nvSpPr>
        <p:spPr>
          <a:xfrm rot="-5400000">
            <a:off x="5969100" y="-2388756"/>
            <a:ext cx="3382000" cy="32152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4" name="Google Shape;234;p24"/>
          <p:cNvSpPr/>
          <p:nvPr/>
        </p:nvSpPr>
        <p:spPr>
          <a:xfrm>
            <a:off x="11690500" y="2073818"/>
            <a:ext cx="212589" cy="19322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5" name="Google Shape;235;p24"/>
          <p:cNvSpPr txBox="1">
            <a:spLocks noGrp="1"/>
          </p:cNvSpPr>
          <p:nvPr>
            <p:ph type="title"/>
          </p:nvPr>
        </p:nvSpPr>
        <p:spPr>
          <a:xfrm>
            <a:off x="779900" y="541000"/>
            <a:ext cx="10828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36" name="Google Shape;236;p24"/>
          <p:cNvSpPr txBox="1">
            <a:spLocks noGrp="1"/>
          </p:cNvSpPr>
          <p:nvPr>
            <p:ph type="title" idx="2"/>
          </p:nvPr>
        </p:nvSpPr>
        <p:spPr>
          <a:xfrm>
            <a:off x="1036955" y="4138367"/>
            <a:ext cx="2265600" cy="7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37" name="Google Shape;237;p24"/>
          <p:cNvSpPr txBox="1">
            <a:spLocks noGrp="1"/>
          </p:cNvSpPr>
          <p:nvPr>
            <p:ph type="subTitle" idx="1"/>
          </p:nvPr>
        </p:nvSpPr>
        <p:spPr>
          <a:xfrm>
            <a:off x="1036945" y="4849696"/>
            <a:ext cx="2265600" cy="11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38" name="Google Shape;238;p24"/>
          <p:cNvSpPr txBox="1">
            <a:spLocks noGrp="1"/>
          </p:cNvSpPr>
          <p:nvPr>
            <p:ph type="title" idx="3"/>
          </p:nvPr>
        </p:nvSpPr>
        <p:spPr>
          <a:xfrm>
            <a:off x="3654455" y="4138367"/>
            <a:ext cx="2265600" cy="7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39" name="Google Shape;239;p24"/>
          <p:cNvSpPr txBox="1">
            <a:spLocks noGrp="1"/>
          </p:cNvSpPr>
          <p:nvPr>
            <p:ph type="subTitle" idx="4"/>
          </p:nvPr>
        </p:nvSpPr>
        <p:spPr>
          <a:xfrm>
            <a:off x="3654445" y="4849696"/>
            <a:ext cx="2265600" cy="11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40" name="Google Shape;240;p24"/>
          <p:cNvSpPr txBox="1">
            <a:spLocks noGrp="1"/>
          </p:cNvSpPr>
          <p:nvPr>
            <p:ph type="title" idx="5"/>
          </p:nvPr>
        </p:nvSpPr>
        <p:spPr>
          <a:xfrm>
            <a:off x="6271955" y="4138367"/>
            <a:ext cx="2265600" cy="7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41" name="Google Shape;241;p24"/>
          <p:cNvSpPr txBox="1">
            <a:spLocks noGrp="1"/>
          </p:cNvSpPr>
          <p:nvPr>
            <p:ph type="subTitle" idx="6"/>
          </p:nvPr>
        </p:nvSpPr>
        <p:spPr>
          <a:xfrm>
            <a:off x="6271945" y="4849696"/>
            <a:ext cx="2265600" cy="11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242" name="Google Shape;242;p24"/>
          <p:cNvSpPr txBox="1">
            <a:spLocks noGrp="1"/>
          </p:cNvSpPr>
          <p:nvPr>
            <p:ph type="title" idx="7"/>
          </p:nvPr>
        </p:nvSpPr>
        <p:spPr>
          <a:xfrm>
            <a:off x="8889455" y="4138367"/>
            <a:ext cx="2265600" cy="79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2400">
                <a:solidFill>
                  <a:srgbClr val="F7855B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43" name="Google Shape;243;p24"/>
          <p:cNvSpPr txBox="1">
            <a:spLocks noGrp="1"/>
          </p:cNvSpPr>
          <p:nvPr>
            <p:ph type="subTitle" idx="8"/>
          </p:nvPr>
        </p:nvSpPr>
        <p:spPr>
          <a:xfrm>
            <a:off x="8889445" y="4849696"/>
            <a:ext cx="2265600" cy="11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21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60445827"/>
      </p:ext>
    </p:extLst>
  </p:cSld>
  <p:clrMapOvr>
    <a:masterClrMapping/>
  </p:clrMapOvr>
  <p:hf sldNum="0" hdr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Thanks + Credits">
    <p:bg>
      <p:bgPr>
        <a:solidFill>
          <a:srgbClr val="242426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5"/>
          <p:cNvSpPr/>
          <p:nvPr/>
        </p:nvSpPr>
        <p:spPr>
          <a:xfrm>
            <a:off x="1" y="1142793"/>
            <a:ext cx="2058383" cy="2376707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6" name="Google Shape;246;p25"/>
          <p:cNvSpPr/>
          <p:nvPr/>
        </p:nvSpPr>
        <p:spPr>
          <a:xfrm>
            <a:off x="1063230" y="1142799"/>
            <a:ext cx="5455129" cy="6299037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7" name="Google Shape;247;p25"/>
          <p:cNvSpPr/>
          <p:nvPr/>
        </p:nvSpPr>
        <p:spPr>
          <a:xfrm>
            <a:off x="9216897" y="-1019401"/>
            <a:ext cx="5455129" cy="6299037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8" name="Google Shape;248;p25"/>
          <p:cNvSpPr/>
          <p:nvPr/>
        </p:nvSpPr>
        <p:spPr>
          <a:xfrm rot="-3260424">
            <a:off x="8206642" y="-605810"/>
            <a:ext cx="1988444" cy="1890423"/>
          </a:xfrm>
          <a:prstGeom prst="pentagon">
            <a:avLst>
              <a:gd name="hf" fmla="val 105146"/>
              <a:gd name="vf" fmla="val 110557"/>
            </a:avLst>
          </a:prstGeom>
          <a:noFill/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9" name="Google Shape;249;p25"/>
          <p:cNvSpPr/>
          <p:nvPr/>
        </p:nvSpPr>
        <p:spPr>
          <a:xfrm>
            <a:off x="11292634" y="513934"/>
            <a:ext cx="313025" cy="284540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0" name="Google Shape;250;p25"/>
          <p:cNvSpPr/>
          <p:nvPr/>
        </p:nvSpPr>
        <p:spPr>
          <a:xfrm>
            <a:off x="11605652" y="4738000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1" name="Google Shape;251;p25"/>
          <p:cNvSpPr/>
          <p:nvPr/>
        </p:nvSpPr>
        <p:spPr>
          <a:xfrm>
            <a:off x="-1283415" y="592367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2" name="Google Shape;252;p25"/>
          <p:cNvSpPr/>
          <p:nvPr/>
        </p:nvSpPr>
        <p:spPr>
          <a:xfrm>
            <a:off x="233700" y="1298268"/>
            <a:ext cx="212589" cy="19322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3" name="Google Shape;253;p25"/>
          <p:cNvSpPr/>
          <p:nvPr/>
        </p:nvSpPr>
        <p:spPr>
          <a:xfrm rot="-5400000">
            <a:off x="2539367" y="-2706223"/>
            <a:ext cx="3382000" cy="32152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4" name="Google Shape;254;p25"/>
          <p:cNvSpPr txBox="1">
            <a:spLocks noGrp="1"/>
          </p:cNvSpPr>
          <p:nvPr>
            <p:ph type="body" idx="1"/>
          </p:nvPr>
        </p:nvSpPr>
        <p:spPr>
          <a:xfrm>
            <a:off x="3901200" y="2378924"/>
            <a:ext cx="4389600" cy="15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algn="ctr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algn="ctr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5" name="Google Shape;255;p25"/>
          <p:cNvSpPr txBox="1">
            <a:spLocks noGrp="1"/>
          </p:cNvSpPr>
          <p:nvPr>
            <p:ph type="title"/>
          </p:nvPr>
        </p:nvSpPr>
        <p:spPr>
          <a:xfrm>
            <a:off x="3901200" y="1615317"/>
            <a:ext cx="43896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6400">
                <a:solidFill>
                  <a:srgbClr val="EFEFE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56" name="Google Shape;256;p25"/>
          <p:cNvSpPr txBox="1"/>
          <p:nvPr/>
        </p:nvSpPr>
        <p:spPr>
          <a:xfrm>
            <a:off x="3645600" y="4754267"/>
            <a:ext cx="4900800" cy="85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Slidesgo, including icons by Flaticon, and infographics &amp; images by Freepik. </a:t>
            </a:r>
            <a:endParaRPr sz="1600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  <p:extLst>
      <p:ext uri="{BB962C8B-B14F-4D97-AF65-F5344CB8AC3E}">
        <p14:creationId xmlns:p14="http://schemas.microsoft.com/office/powerpoint/2010/main" val="4127687496"/>
      </p:ext>
    </p:extLst>
  </p:cSld>
  <p:clrMapOvr>
    <a:masterClrMapping/>
  </p:clrMapOvr>
  <p:hf sldNum="0"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Title + Bullet Points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6"/>
          <p:cNvSpPr/>
          <p:nvPr/>
        </p:nvSpPr>
        <p:spPr>
          <a:xfrm>
            <a:off x="4254762" y="-5080866"/>
            <a:ext cx="7114981" cy="8215668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9" name="Google Shape;259;p26"/>
          <p:cNvSpPr/>
          <p:nvPr/>
        </p:nvSpPr>
        <p:spPr>
          <a:xfrm>
            <a:off x="-1981539" y="3134801"/>
            <a:ext cx="7114981" cy="8215668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0" name="Google Shape;260;p26"/>
          <p:cNvSpPr txBox="1">
            <a:spLocks noGrp="1"/>
          </p:cNvSpPr>
          <p:nvPr>
            <p:ph type="body" idx="1"/>
          </p:nvPr>
        </p:nvSpPr>
        <p:spPr>
          <a:xfrm>
            <a:off x="779900" y="1461767"/>
            <a:ext cx="5223200" cy="4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1" name="Google Shape;261;p26"/>
          <p:cNvSpPr txBox="1">
            <a:spLocks noGrp="1"/>
          </p:cNvSpPr>
          <p:nvPr>
            <p:ph type="title"/>
          </p:nvPr>
        </p:nvSpPr>
        <p:spPr>
          <a:xfrm>
            <a:off x="779900" y="541000"/>
            <a:ext cx="10828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06665466"/>
      </p:ext>
    </p:extLst>
  </p:cSld>
  <p:clrMapOvr>
    <a:masterClrMapping/>
  </p:clrMapOvr>
  <p:hf sldNum="0"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1">
  <p:cSld name="Title + Bullet Points 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7"/>
          <p:cNvSpPr/>
          <p:nvPr/>
        </p:nvSpPr>
        <p:spPr>
          <a:xfrm>
            <a:off x="-510037" y="1930711"/>
            <a:ext cx="5650689" cy="6524851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6363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4" name="Google Shape;264;p27"/>
          <p:cNvSpPr/>
          <p:nvPr/>
        </p:nvSpPr>
        <p:spPr>
          <a:xfrm>
            <a:off x="10730867" y="-478491"/>
            <a:ext cx="1202775" cy="1388781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5" name="Google Shape;265;p27"/>
          <p:cNvSpPr/>
          <p:nvPr/>
        </p:nvSpPr>
        <p:spPr>
          <a:xfrm>
            <a:off x="11045234" y="711567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6" name="Google Shape;266;p27"/>
          <p:cNvSpPr/>
          <p:nvPr/>
        </p:nvSpPr>
        <p:spPr>
          <a:xfrm>
            <a:off x="10944101" y="224834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7" name="Google Shape;267;p27"/>
          <p:cNvSpPr txBox="1">
            <a:spLocks noGrp="1"/>
          </p:cNvSpPr>
          <p:nvPr>
            <p:ph type="body" idx="1"/>
          </p:nvPr>
        </p:nvSpPr>
        <p:spPr>
          <a:xfrm>
            <a:off x="900481" y="1681700"/>
            <a:ext cx="4845600" cy="40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8" name="Google Shape;268;p27"/>
          <p:cNvSpPr txBox="1">
            <a:spLocks noGrp="1"/>
          </p:cNvSpPr>
          <p:nvPr>
            <p:ph type="title"/>
          </p:nvPr>
        </p:nvSpPr>
        <p:spPr>
          <a:xfrm>
            <a:off x="779900" y="541000"/>
            <a:ext cx="10828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69" name="Google Shape;269;p27"/>
          <p:cNvSpPr txBox="1">
            <a:spLocks noGrp="1"/>
          </p:cNvSpPr>
          <p:nvPr>
            <p:ph type="body" idx="2"/>
          </p:nvPr>
        </p:nvSpPr>
        <p:spPr>
          <a:xfrm>
            <a:off x="6445919" y="1681700"/>
            <a:ext cx="4845600" cy="40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347132979"/>
      </p:ext>
    </p:extLst>
  </p:cSld>
  <p:clrMapOvr>
    <a:masterClrMapping/>
  </p:clrMapOvr>
  <p:hf sldNum="0"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91760961"/>
      </p:ext>
    </p:extLst>
  </p:cSld>
  <p:clrMapOvr>
    <a:masterClrMapping/>
  </p:clrMapOvr>
  <p:hf sldNum="0" hdr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bg>
      <p:bgPr>
        <a:solidFill>
          <a:srgbClr val="242426"/>
        </a:solid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9"/>
          <p:cNvSpPr/>
          <p:nvPr/>
        </p:nvSpPr>
        <p:spPr>
          <a:xfrm>
            <a:off x="-643971" y="3036261"/>
            <a:ext cx="5939373" cy="6857823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3" name="Google Shape;273;p29"/>
          <p:cNvSpPr/>
          <p:nvPr/>
        </p:nvSpPr>
        <p:spPr>
          <a:xfrm>
            <a:off x="6644463" y="-2246006"/>
            <a:ext cx="5939373" cy="6857823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4" name="Google Shape;274;p29"/>
          <p:cNvSpPr/>
          <p:nvPr/>
        </p:nvSpPr>
        <p:spPr>
          <a:xfrm rot="-5400000">
            <a:off x="5969100" y="-2388756"/>
            <a:ext cx="3382000" cy="32152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5" name="Google Shape;275;p29"/>
          <p:cNvSpPr/>
          <p:nvPr/>
        </p:nvSpPr>
        <p:spPr>
          <a:xfrm>
            <a:off x="11690500" y="2073818"/>
            <a:ext cx="212589" cy="19322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85007926"/>
      </p:ext>
    </p:extLst>
  </p:cSld>
  <p:clrMapOvr>
    <a:masterClrMapping/>
  </p:clrMapOvr>
  <p:hf sldNum="0"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bg>
      <p:bgPr>
        <a:solidFill>
          <a:srgbClr val="242426"/>
        </a:soli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0"/>
          <p:cNvSpPr/>
          <p:nvPr/>
        </p:nvSpPr>
        <p:spPr>
          <a:xfrm>
            <a:off x="6979764" y="-2657790"/>
            <a:ext cx="5650689" cy="6524851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8" name="Google Shape;278;p30"/>
          <p:cNvSpPr/>
          <p:nvPr/>
        </p:nvSpPr>
        <p:spPr>
          <a:xfrm>
            <a:off x="-464170" y="2079244"/>
            <a:ext cx="5650689" cy="6524851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6363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9" name="Google Shape;279;p30"/>
          <p:cNvSpPr/>
          <p:nvPr/>
        </p:nvSpPr>
        <p:spPr>
          <a:xfrm rot="-3260424">
            <a:off x="-990558" y="2276890"/>
            <a:ext cx="1988444" cy="1890423"/>
          </a:xfrm>
          <a:prstGeom prst="pentagon">
            <a:avLst>
              <a:gd name="hf" fmla="val 105146"/>
              <a:gd name="vf" fmla="val 110557"/>
            </a:avLst>
          </a:prstGeom>
          <a:noFill/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0" name="Google Shape;280;p30"/>
          <p:cNvSpPr/>
          <p:nvPr/>
        </p:nvSpPr>
        <p:spPr>
          <a:xfrm>
            <a:off x="10808934" y="2393267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9347655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/>
          <p:nvPr/>
        </p:nvSpPr>
        <p:spPr>
          <a:xfrm>
            <a:off x="6372395" y="-2535833"/>
            <a:ext cx="7114981" cy="8215668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779900" y="1461767"/>
            <a:ext cx="9948800" cy="41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733"/>
            </a:lvl1pPr>
            <a:lvl2pPr marL="1219170" lvl="1" indent="-414856">
              <a:spcBef>
                <a:spcPts val="2133"/>
              </a:spcBef>
              <a:spcAft>
                <a:spcPts val="0"/>
              </a:spcAft>
              <a:buSzPts val="1300"/>
              <a:buChar char="○"/>
              <a:defRPr sz="1733"/>
            </a:lvl2pPr>
            <a:lvl3pPr marL="1828754" lvl="2" indent="-414856">
              <a:spcBef>
                <a:spcPts val="2133"/>
              </a:spcBef>
              <a:spcAft>
                <a:spcPts val="0"/>
              </a:spcAft>
              <a:buSzPts val="1300"/>
              <a:buChar char="■"/>
              <a:defRPr sz="1733"/>
            </a:lvl3pPr>
            <a:lvl4pPr marL="2438339" lvl="3" indent="-414856">
              <a:spcBef>
                <a:spcPts val="2133"/>
              </a:spcBef>
              <a:spcAft>
                <a:spcPts val="0"/>
              </a:spcAft>
              <a:buSzPts val="1300"/>
              <a:buChar char="●"/>
              <a:defRPr sz="1733"/>
            </a:lvl4pPr>
            <a:lvl5pPr marL="3047924" lvl="4" indent="-414856">
              <a:spcBef>
                <a:spcPts val="2133"/>
              </a:spcBef>
              <a:spcAft>
                <a:spcPts val="0"/>
              </a:spcAft>
              <a:buSzPts val="1300"/>
              <a:buChar char="○"/>
              <a:defRPr sz="1733"/>
            </a:lvl5pPr>
            <a:lvl6pPr marL="3657509" lvl="5" indent="-414856">
              <a:spcBef>
                <a:spcPts val="2133"/>
              </a:spcBef>
              <a:spcAft>
                <a:spcPts val="0"/>
              </a:spcAft>
              <a:buSzPts val="1300"/>
              <a:buChar char="■"/>
              <a:defRPr sz="1733"/>
            </a:lvl6pPr>
            <a:lvl7pPr marL="4267093" lvl="6" indent="-414856">
              <a:spcBef>
                <a:spcPts val="2133"/>
              </a:spcBef>
              <a:spcAft>
                <a:spcPts val="0"/>
              </a:spcAft>
              <a:buSzPts val="1300"/>
              <a:buChar char="●"/>
              <a:defRPr sz="1733"/>
            </a:lvl7pPr>
            <a:lvl8pPr marL="4876678" lvl="7" indent="-414856">
              <a:spcBef>
                <a:spcPts val="2133"/>
              </a:spcBef>
              <a:spcAft>
                <a:spcPts val="0"/>
              </a:spcAft>
              <a:buSzPts val="1300"/>
              <a:buChar char="○"/>
              <a:defRPr sz="1733"/>
            </a:lvl8pPr>
            <a:lvl9pPr marL="5486263" lvl="8" indent="-414856">
              <a:spcBef>
                <a:spcPts val="2133"/>
              </a:spcBef>
              <a:spcAft>
                <a:spcPts val="2133"/>
              </a:spcAft>
              <a:buSzPts val="1300"/>
              <a:buChar char="■"/>
              <a:defRPr sz="1733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8" name="Google Shape;38;p4"/>
          <p:cNvSpPr txBox="1">
            <a:spLocks noGrp="1"/>
          </p:cNvSpPr>
          <p:nvPr>
            <p:ph type="title"/>
          </p:nvPr>
        </p:nvSpPr>
        <p:spPr>
          <a:xfrm>
            <a:off x="779900" y="541000"/>
            <a:ext cx="10828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38376022"/>
      </p:ext>
    </p:extLst>
  </p:cSld>
  <p:clrMapOvr>
    <a:masterClrMapping/>
  </p:clrMapOvr>
  <p:hf sldNum="0" hdr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bg>
      <p:bgPr>
        <a:solidFill>
          <a:srgbClr val="242426"/>
        </a:solid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1"/>
          <p:cNvSpPr/>
          <p:nvPr/>
        </p:nvSpPr>
        <p:spPr>
          <a:xfrm>
            <a:off x="-510037" y="1930711"/>
            <a:ext cx="5650689" cy="6524851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6363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3" name="Google Shape;283;p31"/>
          <p:cNvSpPr/>
          <p:nvPr/>
        </p:nvSpPr>
        <p:spPr>
          <a:xfrm>
            <a:off x="4527367" y="4143043"/>
            <a:ext cx="1202775" cy="1388781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4" name="Google Shape;284;p31"/>
          <p:cNvSpPr/>
          <p:nvPr/>
        </p:nvSpPr>
        <p:spPr>
          <a:xfrm rot="-5400000">
            <a:off x="4607033" y="-739649"/>
            <a:ext cx="1988400" cy="1890400"/>
          </a:xfrm>
          <a:prstGeom prst="pentagon">
            <a:avLst>
              <a:gd name="hf" fmla="val 105146"/>
              <a:gd name="vf" fmla="val 110557"/>
            </a:avLst>
          </a:prstGeom>
          <a:noFill/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5" name="Google Shape;285;p31"/>
          <p:cNvSpPr/>
          <p:nvPr/>
        </p:nvSpPr>
        <p:spPr>
          <a:xfrm rot="-3260424">
            <a:off x="2314209" y="5627490"/>
            <a:ext cx="1988444" cy="1890423"/>
          </a:xfrm>
          <a:prstGeom prst="pentagon">
            <a:avLst>
              <a:gd name="hf" fmla="val 105146"/>
              <a:gd name="vf" fmla="val 110557"/>
            </a:avLst>
          </a:prstGeom>
          <a:noFill/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6" name="Google Shape;286;p31"/>
          <p:cNvSpPr/>
          <p:nvPr/>
        </p:nvSpPr>
        <p:spPr>
          <a:xfrm>
            <a:off x="306401" y="1653001"/>
            <a:ext cx="313025" cy="284540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7" name="Google Shape;287;p31"/>
          <p:cNvSpPr/>
          <p:nvPr/>
        </p:nvSpPr>
        <p:spPr>
          <a:xfrm>
            <a:off x="-1681999" y="4522467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8" name="Google Shape;288;p31"/>
          <p:cNvSpPr/>
          <p:nvPr/>
        </p:nvSpPr>
        <p:spPr>
          <a:xfrm>
            <a:off x="-1783133" y="4035734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9" name="Google Shape;289;p31"/>
          <p:cNvSpPr/>
          <p:nvPr/>
        </p:nvSpPr>
        <p:spPr>
          <a:xfrm>
            <a:off x="11706801" y="6291101"/>
            <a:ext cx="313025" cy="284540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817757371"/>
      </p:ext>
    </p:extLst>
  </p:cSld>
  <p:clrMapOvr>
    <a:masterClrMapping/>
  </p:clrMapOvr>
  <p:hf sldNum="0" hdr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Background 4">
    <p:bg>
      <p:bgPr>
        <a:solidFill>
          <a:srgbClr val="242426"/>
        </a:solid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2"/>
          <p:cNvSpPr/>
          <p:nvPr/>
        </p:nvSpPr>
        <p:spPr>
          <a:xfrm>
            <a:off x="1" y="1142793"/>
            <a:ext cx="2058383" cy="2376707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2" name="Google Shape;292;p32"/>
          <p:cNvSpPr/>
          <p:nvPr/>
        </p:nvSpPr>
        <p:spPr>
          <a:xfrm>
            <a:off x="1063230" y="1142799"/>
            <a:ext cx="5455129" cy="6299037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3" name="Google Shape;293;p32"/>
          <p:cNvSpPr/>
          <p:nvPr/>
        </p:nvSpPr>
        <p:spPr>
          <a:xfrm>
            <a:off x="9216897" y="-1019401"/>
            <a:ext cx="5455129" cy="6299037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4" name="Google Shape;294;p32"/>
          <p:cNvSpPr/>
          <p:nvPr/>
        </p:nvSpPr>
        <p:spPr>
          <a:xfrm rot="-3260424">
            <a:off x="8206642" y="-605810"/>
            <a:ext cx="1988444" cy="1890423"/>
          </a:xfrm>
          <a:prstGeom prst="pentagon">
            <a:avLst>
              <a:gd name="hf" fmla="val 105146"/>
              <a:gd name="vf" fmla="val 110557"/>
            </a:avLst>
          </a:prstGeom>
          <a:noFill/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5" name="Google Shape;295;p32"/>
          <p:cNvSpPr/>
          <p:nvPr/>
        </p:nvSpPr>
        <p:spPr>
          <a:xfrm>
            <a:off x="11292634" y="513934"/>
            <a:ext cx="313025" cy="284540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6" name="Google Shape;296;p32"/>
          <p:cNvSpPr/>
          <p:nvPr/>
        </p:nvSpPr>
        <p:spPr>
          <a:xfrm>
            <a:off x="11605652" y="4738000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7" name="Google Shape;297;p32"/>
          <p:cNvSpPr/>
          <p:nvPr/>
        </p:nvSpPr>
        <p:spPr>
          <a:xfrm>
            <a:off x="-1283415" y="592367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8" name="Google Shape;298;p32"/>
          <p:cNvSpPr/>
          <p:nvPr/>
        </p:nvSpPr>
        <p:spPr>
          <a:xfrm>
            <a:off x="233700" y="1298268"/>
            <a:ext cx="212589" cy="19322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9" name="Google Shape;299;p32"/>
          <p:cNvSpPr/>
          <p:nvPr/>
        </p:nvSpPr>
        <p:spPr>
          <a:xfrm rot="-5400000">
            <a:off x="2539367" y="-2706223"/>
            <a:ext cx="3382000" cy="32152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76207431"/>
      </p:ext>
    </p:extLst>
  </p:cSld>
  <p:clrMapOvr>
    <a:masterClrMapping/>
  </p:clrMapOvr>
  <p:hf sldNum="0" hdr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Monday, June 28,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975353"/>
      </p:ext>
    </p:extLst>
  </p:cSld>
  <p:clrMapOvr>
    <a:masterClrMapping/>
  </p:clrMapOvr>
  <p:hf sldNum="0" hdr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463371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588167" y="359017"/>
            <a:ext cx="7018400" cy="465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8500"/>
              <a:buFont typeface="Anton"/>
              <a:buNone/>
              <a:defRPr sz="11333">
                <a:solidFill>
                  <a:srgbClr val="F7855B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6933">
                <a:solidFill>
                  <a:srgbClr val="EFEFEF"/>
                </a:solidFill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6933">
                <a:solidFill>
                  <a:srgbClr val="EFEFEF"/>
                </a:solidFill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6933">
                <a:solidFill>
                  <a:srgbClr val="EFEFEF"/>
                </a:solidFill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6933">
                <a:solidFill>
                  <a:srgbClr val="EFEFEF"/>
                </a:solidFill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6933">
                <a:solidFill>
                  <a:srgbClr val="EFEFEF"/>
                </a:solidFill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6933">
                <a:solidFill>
                  <a:srgbClr val="EFEFEF"/>
                </a:solidFill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6933">
                <a:solidFill>
                  <a:srgbClr val="EFEFEF"/>
                </a:solidFill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6933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588167" y="4662800"/>
            <a:ext cx="40764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Font typeface="DM Sans"/>
              <a:buNone/>
              <a:defRPr sz="2667">
                <a:solidFill>
                  <a:srgbClr val="EFEFE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667"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527778694"/>
      </p:ext>
    </p:extLst>
  </p:cSld>
  <p:clrMapOvr>
    <a:masterClrMapping/>
  </p:clrMapOvr>
  <p:hf sldNum="0" hdr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Monday, June 28,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784046"/>
      </p:ext>
    </p:extLst>
  </p:cSld>
  <p:clrMapOvr>
    <a:masterClrMapping/>
  </p:clrMapOvr>
  <p:hf sldNum="0"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6/28/2021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295048"/>
      </p:ext>
    </p:extLst>
  </p:cSld>
  <p:clrMapOvr>
    <a:masterClrMapping/>
  </p:clrMapOvr>
  <p:hf sldNum="0"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352ED3-3C46-4C9A-9738-67B2D875E7E2}" type="datetime2">
              <a:rPr lang="en-US" smtClean="0"/>
              <a:pPr/>
              <a:t>Monday, June 28,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4F6043-7A67-491B-98BC-F933DED7226D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993635"/>
      </p:ext>
    </p:extLst>
  </p:cSld>
  <p:clrMapOvr>
    <a:masterClrMapping/>
  </p:clrMapOvr>
  <p:hf sldNum="0" hdr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6/28/2021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641937"/>
      </p:ext>
    </p:extLst>
  </p:cSld>
  <p:clrMapOvr>
    <a:masterClrMapping/>
  </p:clrMapOvr>
  <p:hf sldNum="0" hdr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6/28/2021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22845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/>
          <p:nvPr/>
        </p:nvSpPr>
        <p:spPr>
          <a:xfrm>
            <a:off x="-510037" y="1930711"/>
            <a:ext cx="5650689" cy="6524851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6363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" name="Google Shape;41;p5"/>
          <p:cNvSpPr/>
          <p:nvPr/>
        </p:nvSpPr>
        <p:spPr>
          <a:xfrm>
            <a:off x="10730867" y="-478491"/>
            <a:ext cx="1202775" cy="1388781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" name="Google Shape;42;p5"/>
          <p:cNvSpPr/>
          <p:nvPr/>
        </p:nvSpPr>
        <p:spPr>
          <a:xfrm rot="-3260424">
            <a:off x="10829042" y="6071257"/>
            <a:ext cx="1988444" cy="1890423"/>
          </a:xfrm>
          <a:prstGeom prst="pentagon">
            <a:avLst>
              <a:gd name="hf" fmla="val 105146"/>
              <a:gd name="vf" fmla="val 110557"/>
            </a:avLst>
          </a:prstGeom>
          <a:noFill/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" name="Google Shape;43;p5"/>
          <p:cNvSpPr/>
          <p:nvPr/>
        </p:nvSpPr>
        <p:spPr>
          <a:xfrm>
            <a:off x="11045234" y="711567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" name="Google Shape;44;p5"/>
          <p:cNvSpPr/>
          <p:nvPr/>
        </p:nvSpPr>
        <p:spPr>
          <a:xfrm>
            <a:off x="10944101" y="224834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" name="Google Shape;45;p5"/>
          <p:cNvSpPr txBox="1">
            <a:spLocks noGrp="1"/>
          </p:cNvSpPr>
          <p:nvPr>
            <p:ph type="body" idx="1"/>
          </p:nvPr>
        </p:nvSpPr>
        <p:spPr>
          <a:xfrm>
            <a:off x="1232933" y="2901233"/>
            <a:ext cx="4323600" cy="25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6" name="Google Shape;46;p5"/>
          <p:cNvSpPr txBox="1">
            <a:spLocks noGrp="1"/>
          </p:cNvSpPr>
          <p:nvPr>
            <p:ph type="body" idx="2"/>
          </p:nvPr>
        </p:nvSpPr>
        <p:spPr>
          <a:xfrm>
            <a:off x="6635467" y="2901233"/>
            <a:ext cx="4323600" cy="25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7" name="Google Shape;47;p5"/>
          <p:cNvSpPr txBox="1">
            <a:spLocks noGrp="1"/>
          </p:cNvSpPr>
          <p:nvPr>
            <p:ph type="title"/>
          </p:nvPr>
        </p:nvSpPr>
        <p:spPr>
          <a:xfrm>
            <a:off x="779900" y="541000"/>
            <a:ext cx="10828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3"/>
          </p:nvPr>
        </p:nvSpPr>
        <p:spPr>
          <a:xfrm>
            <a:off x="1232933" y="2120656"/>
            <a:ext cx="4068400" cy="55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4"/>
          </p:nvPr>
        </p:nvSpPr>
        <p:spPr>
          <a:xfrm>
            <a:off x="6635467" y="2120656"/>
            <a:ext cx="4068400" cy="55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040821953"/>
      </p:ext>
    </p:extLst>
  </p:cSld>
  <p:clrMapOvr>
    <a:masterClrMapping/>
  </p:clrMapOvr>
  <p:hf sldNum="0" hdr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6/28/2021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249740"/>
      </p:ext>
    </p:extLst>
  </p:cSld>
  <p:clrMapOvr>
    <a:masterClrMapping/>
  </p:clrMapOvr>
  <p:hf sldNum="0"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6/28/2021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823326"/>
      </p:ext>
    </p:extLst>
  </p:cSld>
  <p:clrMapOvr>
    <a:masterClrMapping/>
  </p:clrMapOvr>
  <p:hf sldNum="0" hdr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6/28/2021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666194"/>
      </p:ext>
    </p:extLst>
  </p:cSld>
  <p:clrMapOvr>
    <a:masterClrMapping/>
  </p:clrMapOvr>
  <p:hf sldNum="0" hdr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6/28/2021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462120"/>
      </p:ext>
    </p:extLst>
  </p:cSld>
  <p:clrMapOvr>
    <a:masterClrMapping/>
  </p:clrMapOvr>
  <p:hf sldNum="0" hdr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6/28/2021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654867"/>
      </p:ext>
    </p:extLst>
  </p:cSld>
  <p:clrMapOvr>
    <a:masterClrMapping/>
  </p:clrMapOvr>
  <p:hf sldNum="0" hdr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145747"/>
      </p:ext>
    </p:extLst>
  </p:cSld>
  <p:clrMapOvr>
    <a:masterClrMapping/>
  </p:clrMapOvr>
  <p:hf sldNum="0" hdr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8538298"/>
      </p:ext>
    </p:extLst>
  </p:cSld>
  <p:clrMapOvr>
    <a:masterClrMapping/>
  </p:clrMapOvr>
  <p:hf sldNum="0" hdr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5826816"/>
      </p:ext>
    </p:extLst>
  </p:cSld>
  <p:clrMapOvr>
    <a:masterClrMapping/>
  </p:clrMapOvr>
  <p:hf sldNum="0" hdr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117521"/>
      </p:ext>
    </p:extLst>
  </p:cSld>
  <p:clrMapOvr>
    <a:masterClrMapping/>
  </p:clrMapOvr>
  <p:hf sldNum="0" hdr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16952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779900" y="541000"/>
            <a:ext cx="10828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52" name="Google Shape;52;p6"/>
          <p:cNvSpPr/>
          <p:nvPr/>
        </p:nvSpPr>
        <p:spPr>
          <a:xfrm>
            <a:off x="11267734" y="1378301"/>
            <a:ext cx="313025" cy="284540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3" name="Google Shape;53;p6"/>
          <p:cNvSpPr/>
          <p:nvPr/>
        </p:nvSpPr>
        <p:spPr>
          <a:xfrm>
            <a:off x="11267734" y="2470218"/>
            <a:ext cx="748367" cy="864100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4" name="Google Shape;54;p6"/>
          <p:cNvSpPr/>
          <p:nvPr/>
        </p:nvSpPr>
        <p:spPr>
          <a:xfrm>
            <a:off x="9279334" y="-171549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" name="Google Shape;55;p6"/>
          <p:cNvSpPr/>
          <p:nvPr/>
        </p:nvSpPr>
        <p:spPr>
          <a:xfrm>
            <a:off x="10101901" y="-367749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" name="Google Shape;56;p6"/>
          <p:cNvSpPr/>
          <p:nvPr/>
        </p:nvSpPr>
        <p:spPr>
          <a:xfrm>
            <a:off x="11498368" y="4141684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" name="Google Shape;57;p6"/>
          <p:cNvSpPr/>
          <p:nvPr/>
        </p:nvSpPr>
        <p:spPr>
          <a:xfrm>
            <a:off x="1013834" y="6191901"/>
            <a:ext cx="313025" cy="284540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8" name="Google Shape;58;p6"/>
          <p:cNvSpPr/>
          <p:nvPr/>
        </p:nvSpPr>
        <p:spPr>
          <a:xfrm>
            <a:off x="-1287599" y="4850551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" name="Google Shape;59;p6"/>
          <p:cNvSpPr/>
          <p:nvPr/>
        </p:nvSpPr>
        <p:spPr>
          <a:xfrm>
            <a:off x="532134" y="4657318"/>
            <a:ext cx="313033" cy="193233"/>
          </a:xfrm>
          <a:custGeom>
            <a:avLst/>
            <a:gdLst/>
            <a:ahLst/>
            <a:cxnLst/>
            <a:rect l="l" t="t" r="r" b="b"/>
            <a:pathLst>
              <a:path w="9391" h="5797" extrusionOk="0">
                <a:moveTo>
                  <a:pt x="8787" y="1"/>
                </a:moveTo>
                <a:cubicBezTo>
                  <a:pt x="8695" y="1"/>
                  <a:pt x="8601" y="25"/>
                  <a:pt x="8517" y="76"/>
                </a:cubicBezTo>
                <a:lnTo>
                  <a:pt x="308" y="4816"/>
                </a:lnTo>
                <a:cubicBezTo>
                  <a:pt x="102" y="4934"/>
                  <a:pt x="1" y="5177"/>
                  <a:pt x="64" y="5406"/>
                </a:cubicBezTo>
                <a:cubicBezTo>
                  <a:pt x="125" y="5637"/>
                  <a:pt x="334" y="5796"/>
                  <a:pt x="571" y="5796"/>
                </a:cubicBezTo>
                <a:cubicBezTo>
                  <a:pt x="663" y="5796"/>
                  <a:pt x="753" y="5772"/>
                  <a:pt x="834" y="5726"/>
                </a:cubicBezTo>
                <a:lnTo>
                  <a:pt x="9043" y="987"/>
                </a:lnTo>
                <a:cubicBezTo>
                  <a:pt x="9300" y="844"/>
                  <a:pt x="9391" y="518"/>
                  <a:pt x="9243" y="263"/>
                </a:cubicBezTo>
                <a:cubicBezTo>
                  <a:pt x="9145" y="95"/>
                  <a:pt x="8968" y="1"/>
                  <a:pt x="8787" y="1"/>
                </a:cubicBezTo>
                <a:close/>
              </a:path>
            </a:pathLst>
          </a:custGeom>
          <a:noFill/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158691571"/>
      </p:ext>
    </p:extLst>
  </p:cSld>
  <p:clrMapOvr>
    <a:masterClrMapping/>
  </p:clrMapOvr>
  <p:hf sldNum="0" hdr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1735875"/>
      </p:ext>
    </p:extLst>
  </p:cSld>
  <p:clrMapOvr>
    <a:masterClrMapping/>
  </p:clrMapOvr>
  <p:hf sldNum="0" hdr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6/28/2021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101846"/>
      </p:ext>
    </p:extLst>
  </p:cSld>
  <p:clrMapOvr>
    <a:masterClrMapping/>
  </p:clrMapOvr>
  <p:hf sldNum="0"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6/28/2021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59167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solidFill>
          <a:srgbClr val="242426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7"/>
          <p:cNvSpPr/>
          <p:nvPr/>
        </p:nvSpPr>
        <p:spPr>
          <a:xfrm rot="-5400000">
            <a:off x="9909833" y="4325777"/>
            <a:ext cx="3382000" cy="32152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" name="Google Shape;62;p7"/>
          <p:cNvSpPr/>
          <p:nvPr/>
        </p:nvSpPr>
        <p:spPr>
          <a:xfrm>
            <a:off x="11292634" y="513934"/>
            <a:ext cx="313025" cy="284540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3" name="Google Shape;63;p7"/>
          <p:cNvSpPr/>
          <p:nvPr/>
        </p:nvSpPr>
        <p:spPr>
          <a:xfrm>
            <a:off x="3637652" y="6148467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" name="Google Shape;64;p7"/>
          <p:cNvSpPr/>
          <p:nvPr/>
        </p:nvSpPr>
        <p:spPr>
          <a:xfrm>
            <a:off x="-1283415" y="592367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" name="Google Shape;65;p7"/>
          <p:cNvSpPr/>
          <p:nvPr/>
        </p:nvSpPr>
        <p:spPr>
          <a:xfrm>
            <a:off x="5524934" y="5886101"/>
            <a:ext cx="313033" cy="193233"/>
          </a:xfrm>
          <a:custGeom>
            <a:avLst/>
            <a:gdLst/>
            <a:ahLst/>
            <a:cxnLst/>
            <a:rect l="l" t="t" r="r" b="b"/>
            <a:pathLst>
              <a:path w="9391" h="5797" extrusionOk="0">
                <a:moveTo>
                  <a:pt x="8787" y="1"/>
                </a:moveTo>
                <a:cubicBezTo>
                  <a:pt x="8695" y="1"/>
                  <a:pt x="8601" y="25"/>
                  <a:pt x="8517" y="76"/>
                </a:cubicBezTo>
                <a:lnTo>
                  <a:pt x="308" y="4816"/>
                </a:lnTo>
                <a:cubicBezTo>
                  <a:pt x="102" y="4934"/>
                  <a:pt x="1" y="5177"/>
                  <a:pt x="64" y="5406"/>
                </a:cubicBezTo>
                <a:cubicBezTo>
                  <a:pt x="125" y="5637"/>
                  <a:pt x="334" y="5796"/>
                  <a:pt x="571" y="5796"/>
                </a:cubicBezTo>
                <a:cubicBezTo>
                  <a:pt x="663" y="5796"/>
                  <a:pt x="753" y="5772"/>
                  <a:pt x="834" y="5726"/>
                </a:cubicBezTo>
                <a:lnTo>
                  <a:pt x="9043" y="987"/>
                </a:lnTo>
                <a:cubicBezTo>
                  <a:pt x="9300" y="844"/>
                  <a:pt x="9391" y="518"/>
                  <a:pt x="9243" y="263"/>
                </a:cubicBezTo>
                <a:cubicBezTo>
                  <a:pt x="9145" y="95"/>
                  <a:pt x="8968" y="1"/>
                  <a:pt x="8787" y="1"/>
                </a:cubicBezTo>
                <a:close/>
              </a:path>
            </a:pathLst>
          </a:custGeom>
          <a:solidFill>
            <a:srgbClr val="FF662E"/>
          </a:solidFill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" name="Google Shape;66;p7"/>
          <p:cNvSpPr/>
          <p:nvPr/>
        </p:nvSpPr>
        <p:spPr>
          <a:xfrm>
            <a:off x="233700" y="1298268"/>
            <a:ext cx="212589" cy="19322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7" name="Google Shape;67;p7"/>
          <p:cNvSpPr/>
          <p:nvPr/>
        </p:nvSpPr>
        <p:spPr>
          <a:xfrm rot="-5400000">
            <a:off x="2539367" y="-2706223"/>
            <a:ext cx="3382000" cy="32152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" name="Google Shape;68;p7"/>
          <p:cNvSpPr txBox="1">
            <a:spLocks noGrp="1"/>
          </p:cNvSpPr>
          <p:nvPr>
            <p:ph type="body" idx="1"/>
          </p:nvPr>
        </p:nvSpPr>
        <p:spPr>
          <a:xfrm>
            <a:off x="1018033" y="2574484"/>
            <a:ext cx="4389600" cy="331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40256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2133">
                <a:solidFill>
                  <a:srgbClr val="EFEFEF"/>
                </a:solidFill>
              </a:defRPr>
            </a:lvl1pPr>
            <a:lvl2pPr marL="1219170" lvl="1" indent="-440256">
              <a:spcBef>
                <a:spcPts val="2133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2133">
                <a:solidFill>
                  <a:srgbClr val="EFEFEF"/>
                </a:solidFill>
              </a:defRPr>
            </a:lvl2pPr>
            <a:lvl3pPr marL="1828754" lvl="2" indent="-440256">
              <a:spcBef>
                <a:spcPts val="2133"/>
              </a:spcBef>
              <a:spcAft>
                <a:spcPts val="0"/>
              </a:spcAft>
              <a:buClr>
                <a:srgbClr val="EFEFEF"/>
              </a:buClr>
              <a:buSzPts val="1600"/>
              <a:buChar char="■"/>
              <a:defRPr sz="2133">
                <a:solidFill>
                  <a:srgbClr val="EFEFEF"/>
                </a:solidFill>
              </a:defRPr>
            </a:lvl3pPr>
            <a:lvl4pPr marL="2438339" lvl="3" indent="-440256">
              <a:spcBef>
                <a:spcPts val="2133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2133">
                <a:solidFill>
                  <a:srgbClr val="EFEFEF"/>
                </a:solidFill>
              </a:defRPr>
            </a:lvl4pPr>
            <a:lvl5pPr marL="3047924" lvl="4" indent="-440256">
              <a:spcBef>
                <a:spcPts val="2133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2133">
                <a:solidFill>
                  <a:srgbClr val="EFEFEF"/>
                </a:solidFill>
              </a:defRPr>
            </a:lvl5pPr>
            <a:lvl6pPr marL="3657509" lvl="5" indent="-440256">
              <a:spcBef>
                <a:spcPts val="2133"/>
              </a:spcBef>
              <a:spcAft>
                <a:spcPts val="0"/>
              </a:spcAft>
              <a:buClr>
                <a:srgbClr val="EFEFEF"/>
              </a:buClr>
              <a:buSzPts val="1600"/>
              <a:buChar char="■"/>
              <a:defRPr sz="2133">
                <a:solidFill>
                  <a:srgbClr val="EFEFEF"/>
                </a:solidFill>
              </a:defRPr>
            </a:lvl6pPr>
            <a:lvl7pPr marL="4267093" lvl="6" indent="-440256">
              <a:spcBef>
                <a:spcPts val="2133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2133">
                <a:solidFill>
                  <a:srgbClr val="EFEFEF"/>
                </a:solidFill>
              </a:defRPr>
            </a:lvl7pPr>
            <a:lvl8pPr marL="4876678" lvl="7" indent="-440256">
              <a:spcBef>
                <a:spcPts val="2133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2133">
                <a:solidFill>
                  <a:srgbClr val="EFEFEF"/>
                </a:solidFill>
              </a:defRPr>
            </a:lvl8pPr>
            <a:lvl9pPr marL="5486263" lvl="8" indent="-440256">
              <a:spcBef>
                <a:spcPts val="2133"/>
              </a:spcBef>
              <a:spcAft>
                <a:spcPts val="2133"/>
              </a:spcAft>
              <a:buClr>
                <a:srgbClr val="EFEFEF"/>
              </a:buClr>
              <a:buSzPts val="1600"/>
              <a:buChar char="■"/>
              <a:defRPr sz="2133">
                <a:solidFill>
                  <a:srgbClr val="EFEFEF"/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9" name="Google Shape;69;p7"/>
          <p:cNvSpPr txBox="1">
            <a:spLocks noGrp="1"/>
          </p:cNvSpPr>
          <p:nvPr>
            <p:ph type="title"/>
          </p:nvPr>
        </p:nvSpPr>
        <p:spPr>
          <a:xfrm>
            <a:off x="1018033" y="1615317"/>
            <a:ext cx="43896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37724091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8"/>
          <p:cNvSpPr/>
          <p:nvPr/>
        </p:nvSpPr>
        <p:spPr>
          <a:xfrm>
            <a:off x="-168" y="0"/>
            <a:ext cx="12192000" cy="68580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" name="Google Shape;72;p8"/>
          <p:cNvSpPr txBox="1">
            <a:spLocks noGrp="1"/>
          </p:cNvSpPr>
          <p:nvPr>
            <p:ph type="title"/>
          </p:nvPr>
        </p:nvSpPr>
        <p:spPr>
          <a:xfrm>
            <a:off x="936967" y="803400"/>
            <a:ext cx="50576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  <p:sp>
        <p:nvSpPr>
          <p:cNvPr id="73" name="Google Shape;73;p8"/>
          <p:cNvSpPr/>
          <p:nvPr/>
        </p:nvSpPr>
        <p:spPr>
          <a:xfrm>
            <a:off x="9939784" y="1895400"/>
            <a:ext cx="656904" cy="747659"/>
          </a:xfrm>
          <a:custGeom>
            <a:avLst/>
            <a:gdLst/>
            <a:ahLst/>
            <a:cxnLst/>
            <a:rect l="l" t="t" r="r" b="b"/>
            <a:pathLst>
              <a:path w="9996" h="11377" extrusionOk="0">
                <a:moveTo>
                  <a:pt x="4999" y="1132"/>
                </a:moveTo>
                <a:lnTo>
                  <a:pt x="8945" y="3410"/>
                </a:lnTo>
                <a:lnTo>
                  <a:pt x="8945" y="7967"/>
                </a:lnTo>
                <a:lnTo>
                  <a:pt x="4999" y="10246"/>
                </a:lnTo>
                <a:lnTo>
                  <a:pt x="1053" y="7967"/>
                </a:lnTo>
                <a:lnTo>
                  <a:pt x="1053" y="3410"/>
                </a:lnTo>
                <a:lnTo>
                  <a:pt x="4999" y="1132"/>
                </a:lnTo>
                <a:close/>
                <a:moveTo>
                  <a:pt x="4998" y="1"/>
                </a:moveTo>
                <a:cubicBezTo>
                  <a:pt x="4907" y="1"/>
                  <a:pt x="4817" y="24"/>
                  <a:pt x="4736" y="71"/>
                </a:cubicBezTo>
                <a:lnTo>
                  <a:pt x="264" y="2652"/>
                </a:lnTo>
                <a:cubicBezTo>
                  <a:pt x="101" y="2745"/>
                  <a:pt x="2" y="2919"/>
                  <a:pt x="2" y="3108"/>
                </a:cubicBezTo>
                <a:lnTo>
                  <a:pt x="2" y="8270"/>
                </a:lnTo>
                <a:cubicBezTo>
                  <a:pt x="1" y="8458"/>
                  <a:pt x="101" y="8632"/>
                  <a:pt x="264" y="8726"/>
                </a:cubicBezTo>
                <a:lnTo>
                  <a:pt x="4736" y="11307"/>
                </a:lnTo>
                <a:cubicBezTo>
                  <a:pt x="4815" y="11353"/>
                  <a:pt x="4905" y="11377"/>
                  <a:pt x="4999" y="11377"/>
                </a:cubicBezTo>
                <a:cubicBezTo>
                  <a:pt x="5091" y="11377"/>
                  <a:pt x="5181" y="11353"/>
                  <a:pt x="5260" y="11307"/>
                </a:cubicBezTo>
                <a:lnTo>
                  <a:pt x="9732" y="8726"/>
                </a:lnTo>
                <a:cubicBezTo>
                  <a:pt x="9895" y="8632"/>
                  <a:pt x="9995" y="8458"/>
                  <a:pt x="9995" y="8270"/>
                </a:cubicBezTo>
                <a:lnTo>
                  <a:pt x="9995" y="3108"/>
                </a:lnTo>
                <a:cubicBezTo>
                  <a:pt x="9995" y="2919"/>
                  <a:pt x="9895" y="2745"/>
                  <a:pt x="9732" y="2652"/>
                </a:cubicBezTo>
                <a:lnTo>
                  <a:pt x="5260" y="71"/>
                </a:lnTo>
                <a:cubicBezTo>
                  <a:pt x="5179" y="24"/>
                  <a:pt x="5089" y="1"/>
                  <a:pt x="4998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4" name="Google Shape;74;p8"/>
          <p:cNvSpPr/>
          <p:nvPr/>
        </p:nvSpPr>
        <p:spPr>
          <a:xfrm>
            <a:off x="11267734" y="1378301"/>
            <a:ext cx="313025" cy="284540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5" name="Google Shape;75;p8"/>
          <p:cNvSpPr/>
          <p:nvPr/>
        </p:nvSpPr>
        <p:spPr>
          <a:xfrm>
            <a:off x="9279334" y="-171549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6" name="Google Shape;76;p8"/>
          <p:cNvSpPr/>
          <p:nvPr/>
        </p:nvSpPr>
        <p:spPr>
          <a:xfrm>
            <a:off x="10101901" y="-367749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7" name="Google Shape;77;p8"/>
          <p:cNvSpPr/>
          <p:nvPr/>
        </p:nvSpPr>
        <p:spPr>
          <a:xfrm rot="-7519241">
            <a:off x="8564860" y="5982252"/>
            <a:ext cx="1645241" cy="1564101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8" name="Google Shape;78;p8"/>
          <p:cNvSpPr/>
          <p:nvPr/>
        </p:nvSpPr>
        <p:spPr>
          <a:xfrm>
            <a:off x="11498368" y="4141684"/>
            <a:ext cx="2301433" cy="1341333"/>
          </a:xfrm>
          <a:custGeom>
            <a:avLst/>
            <a:gdLst/>
            <a:ahLst/>
            <a:cxnLst/>
            <a:rect l="l" t="t" r="r" b="b"/>
            <a:pathLst>
              <a:path w="69043" h="40240" extrusionOk="0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w="28575" cap="flat" cmpd="sng">
            <a:solidFill>
              <a:srgbClr val="EFEFE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79117423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9"/>
          <p:cNvSpPr/>
          <p:nvPr/>
        </p:nvSpPr>
        <p:spPr>
          <a:xfrm>
            <a:off x="-643971" y="3036261"/>
            <a:ext cx="5939373" cy="6857823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1" name="Google Shape;81;p9"/>
          <p:cNvSpPr/>
          <p:nvPr/>
        </p:nvSpPr>
        <p:spPr>
          <a:xfrm>
            <a:off x="6644463" y="-2246006"/>
            <a:ext cx="5939373" cy="6857823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2" name="Google Shape;82;p9"/>
          <p:cNvSpPr/>
          <p:nvPr/>
        </p:nvSpPr>
        <p:spPr>
          <a:xfrm rot="-5400000">
            <a:off x="5969100" y="-2388756"/>
            <a:ext cx="3382000" cy="3215200"/>
          </a:xfrm>
          <a:prstGeom prst="pentagon">
            <a:avLst>
              <a:gd name="hf" fmla="val 105146"/>
              <a:gd name="vf" fmla="val 110557"/>
            </a:avLst>
          </a:prstGeom>
          <a:noFill/>
          <a:ln w="38100" cap="flat" cmpd="sng">
            <a:solidFill>
              <a:srgbClr val="F7855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3" name="Google Shape;83;p9"/>
          <p:cNvSpPr/>
          <p:nvPr/>
        </p:nvSpPr>
        <p:spPr>
          <a:xfrm>
            <a:off x="11690500" y="2073818"/>
            <a:ext cx="212589" cy="19322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4" name="Google Shape;84;p9"/>
          <p:cNvSpPr/>
          <p:nvPr/>
        </p:nvSpPr>
        <p:spPr>
          <a:xfrm>
            <a:off x="3388200" y="6205852"/>
            <a:ext cx="212589" cy="193225"/>
          </a:xfrm>
          <a:custGeom>
            <a:avLst/>
            <a:gdLst/>
            <a:ahLst/>
            <a:cxnLst/>
            <a:rect l="l" t="t" r="r" b="b"/>
            <a:pathLst>
              <a:path w="5989" h="5444" extrusionOk="0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5" name="Google Shape;85;p9"/>
          <p:cNvSpPr/>
          <p:nvPr/>
        </p:nvSpPr>
        <p:spPr>
          <a:xfrm rot="1929963">
            <a:off x="-389688" y="1605400"/>
            <a:ext cx="724224" cy="836224"/>
          </a:xfrm>
          <a:custGeom>
            <a:avLst/>
            <a:gdLst/>
            <a:ahLst/>
            <a:cxnLst/>
            <a:rect l="l" t="t" r="r" b="b"/>
            <a:pathLst>
              <a:path w="22451" h="25923" extrusionOk="0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6" name="Google Shape;86;p9"/>
          <p:cNvSpPr txBox="1">
            <a:spLocks noGrp="1"/>
          </p:cNvSpPr>
          <p:nvPr>
            <p:ph type="subTitle" idx="1"/>
          </p:nvPr>
        </p:nvSpPr>
        <p:spPr>
          <a:xfrm>
            <a:off x="779900" y="1997167"/>
            <a:ext cx="4068400" cy="55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it-IT"/>
              <a:t>Fare clic per modificare lo stile del sottotitolo dello schema</a:t>
            </a:r>
            <a:endParaRPr/>
          </a:p>
        </p:txBody>
      </p:sp>
      <p:sp>
        <p:nvSpPr>
          <p:cNvPr id="87" name="Google Shape;87;p9"/>
          <p:cNvSpPr txBox="1">
            <a:spLocks noGrp="1"/>
          </p:cNvSpPr>
          <p:nvPr>
            <p:ph type="body" idx="2"/>
          </p:nvPr>
        </p:nvSpPr>
        <p:spPr>
          <a:xfrm>
            <a:off x="779900" y="2562333"/>
            <a:ext cx="4392400" cy="313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8" name="Google Shape;88;p9"/>
          <p:cNvSpPr txBox="1">
            <a:spLocks noGrp="1"/>
          </p:cNvSpPr>
          <p:nvPr>
            <p:ph type="title"/>
          </p:nvPr>
        </p:nvSpPr>
        <p:spPr>
          <a:xfrm>
            <a:off x="779900" y="541000"/>
            <a:ext cx="10828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2248238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0"/>
          <p:cNvSpPr/>
          <p:nvPr/>
        </p:nvSpPr>
        <p:spPr>
          <a:xfrm>
            <a:off x="6372395" y="-2535833"/>
            <a:ext cx="7114981" cy="8215668"/>
          </a:xfrm>
          <a:custGeom>
            <a:avLst/>
            <a:gdLst/>
            <a:ahLst/>
            <a:cxnLst/>
            <a:rect l="l" t="t" r="r" b="b"/>
            <a:pathLst>
              <a:path w="96335" h="111238" extrusionOk="0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1" name="Google Shape;91;p10"/>
          <p:cNvSpPr txBox="1">
            <a:spLocks noGrp="1"/>
          </p:cNvSpPr>
          <p:nvPr>
            <p:ph type="title"/>
          </p:nvPr>
        </p:nvSpPr>
        <p:spPr>
          <a:xfrm>
            <a:off x="779900" y="541000"/>
            <a:ext cx="10828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>
            <a:r>
              <a:rPr lang="it-IT"/>
              <a:t>Fare clic per modificare lo stile del titolo dello schema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1966704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52.xml"/><Relationship Id="rId2" Type="http://schemas.openxmlformats.org/officeDocument/2006/relationships/slideLayout" Target="../slideLayouts/slideLayout37.xml"/><Relationship Id="rId16" Type="http://schemas.openxmlformats.org/officeDocument/2006/relationships/slideLayout" Target="../slideLayouts/slideLayout51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4242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47400" y="593367"/>
            <a:ext cx="10828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sz="2800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47400" y="1536633"/>
            <a:ext cx="10828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DM Sans"/>
              <a:buChar char="●"/>
              <a:defRPr sz="1800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593525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  <p:sldLayoutId id="2147483723" r:id="rId18"/>
    <p:sldLayoutId id="2147483724" r:id="rId19"/>
    <p:sldLayoutId id="2147483725" r:id="rId20"/>
    <p:sldLayoutId id="2147483726" r:id="rId21"/>
    <p:sldLayoutId id="2147483727" r:id="rId22"/>
    <p:sldLayoutId id="2147483728" r:id="rId23"/>
    <p:sldLayoutId id="2147483729" r:id="rId24"/>
    <p:sldLayoutId id="2147483730" r:id="rId25"/>
    <p:sldLayoutId id="2147483731" r:id="rId26"/>
    <p:sldLayoutId id="2147483732" r:id="rId27"/>
    <p:sldLayoutId id="2147483733" r:id="rId28"/>
    <p:sldLayoutId id="2147483734" r:id="rId29"/>
    <p:sldLayoutId id="2147483735" r:id="rId30"/>
    <p:sldLayoutId id="2147483736" r:id="rId31"/>
    <p:sldLayoutId id="2147483737" r:id="rId3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3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302" name="Google Shape;302;p33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247000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6/28/2021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8745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  <p:sldLayoutId id="2147483755" r:id="rId13"/>
    <p:sldLayoutId id="2147483756" r:id="rId14"/>
    <p:sldLayoutId id="2147483757" r:id="rId15"/>
    <p:sldLayoutId id="2147483758" r:id="rId16"/>
    <p:sldLayoutId id="2147483759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17.png"/><Relationship Id="rId4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20.sv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7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3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3FC8EB-8117-4B53-A471-3EE30D53BF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b="92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A55335EE-EC5F-41D2-AE19-162453E2A7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>
            <a:normAutofit/>
          </a:bodyPr>
          <a:lstStyle/>
          <a:p>
            <a:r>
              <a:rPr lang="it-IT"/>
              <a:t>TRAINER ESTIMATION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0BD5055-1D99-43FC-B7B9-0F30886CBF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it-IT" sz="1700"/>
              <a:t>Autori:</a:t>
            </a:r>
          </a:p>
          <a:p>
            <a:pPr>
              <a:lnSpc>
                <a:spcPct val="90000"/>
              </a:lnSpc>
            </a:pPr>
            <a:r>
              <a:rPr lang="it-IT" sz="1700"/>
              <a:t>Savino Marzano</a:t>
            </a:r>
          </a:p>
          <a:p>
            <a:pPr>
              <a:lnSpc>
                <a:spcPct val="90000"/>
              </a:lnSpc>
            </a:pPr>
            <a:r>
              <a:rPr lang="it-IT" sz="1700"/>
              <a:t>Luigi Mangione</a:t>
            </a:r>
          </a:p>
        </p:txBody>
      </p:sp>
    </p:spTree>
    <p:extLst>
      <p:ext uri="{BB962C8B-B14F-4D97-AF65-F5344CB8AC3E}">
        <p14:creationId xmlns:p14="http://schemas.microsoft.com/office/powerpoint/2010/main" val="35132705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64A12F0-8158-4372-9761-AD0A6ED30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unknown_2021.06.23-09.49">
            <a:hlinkClick r:id="" action="ppaction://media"/>
            <a:extLst>
              <a:ext uri="{FF2B5EF4-FFF2-40B4-BE49-F238E27FC236}">
                <a16:creationId xmlns:a16="http://schemas.microsoft.com/office/drawing/2014/main" id="{7BBEC41C-08FD-40F7-8191-40E4ADA1044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75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5739" y="449619"/>
            <a:ext cx="10496939" cy="5904528"/>
          </a:xfrm>
          <a:prstGeom prst="rect">
            <a:avLst/>
          </a:prstGeom>
          <a:ln w="190500">
            <a:solidFill>
              <a:schemeClr val="tx1">
                <a:alpha val="7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99972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64A12F0-8158-4372-9761-AD0A6ED30C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video esecuzione sbagliata 1">
            <a:hlinkClick r:id="" action="ppaction://media"/>
            <a:extLst>
              <a:ext uri="{FF2B5EF4-FFF2-40B4-BE49-F238E27FC236}">
                <a16:creationId xmlns:a16="http://schemas.microsoft.com/office/drawing/2014/main" id="{49539A2A-E92F-4FCB-B1AD-13AB722DB72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135" end="496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7869" y="251927"/>
            <a:ext cx="11215395" cy="6308659"/>
          </a:xfrm>
          <a:prstGeom prst="rect">
            <a:avLst/>
          </a:prstGeom>
          <a:ln w="190500">
            <a:solidFill>
              <a:schemeClr val="tx1">
                <a:alpha val="7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82718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4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E482A67-6CD8-49D7-9F85-52ECF9915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C1D4079-7874-45D9-A17E-0F6C0B0DF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4617" y="3120704"/>
            <a:ext cx="3137262" cy="4776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500" dirty="0">
                <a:solidFill>
                  <a:srgbClr val="DADADA"/>
                </a:solidFill>
              </a:rPr>
              <a:t>CLASSIFICATORE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18F941B-B7E9-44F2-9A2C-5D35ACF9A6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0614" y="965196"/>
            <a:ext cx="6476539" cy="4781641"/>
          </a:xfrm>
          <a:prstGeom prst="rect">
            <a:avLst/>
          </a:prstGeom>
          <a:solidFill>
            <a:schemeClr val="bg1"/>
          </a:solidFill>
          <a:ln w="190500">
            <a:solidFill>
              <a:srgbClr val="FFFFFF">
                <a:alpha val="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72A9282F-20FC-4F1E-B5B1-F39581159A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04629" y="1438360"/>
            <a:ext cx="5113752" cy="3835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3722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39DB21F-B9E8-43D0-9A18-812D2BA10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693" y="4477814"/>
            <a:ext cx="9440034" cy="101705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CONSIDERAZIONI</a:t>
            </a:r>
          </a:p>
        </p:txBody>
      </p:sp>
      <p:pic>
        <p:nvPicPr>
          <p:cNvPr id="23" name="Graphic 22" descr="Segno di spunta">
            <a:extLst>
              <a:ext uri="{FF2B5EF4-FFF2-40B4-BE49-F238E27FC236}">
                <a16:creationId xmlns:a16="http://schemas.microsoft.com/office/drawing/2014/main" id="{D5C12671-FD06-4480-BD7C-A157277FDB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93378" y="1064806"/>
            <a:ext cx="2782808" cy="2782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524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E4C94CA-719A-47CD-826F-7303C04BD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it-IT" dirty="0"/>
              <a:t>OBIETTIVI: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30" name="Segnaposto contenuto 2">
            <a:extLst>
              <a:ext uri="{FF2B5EF4-FFF2-40B4-BE49-F238E27FC236}">
                <a16:creationId xmlns:a16="http://schemas.microsoft.com/office/drawing/2014/main" id="{2B02EF0A-1F51-488D-AA11-498F0EA48F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3416078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244262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463C0990-2FCE-4D18-9BDB-330222298AD1}"/>
              </a:ext>
            </a:extLst>
          </p:cNvPr>
          <p:cNvSpPr/>
          <p:nvPr/>
        </p:nvSpPr>
        <p:spPr>
          <a:xfrm>
            <a:off x="8145412" y="1351197"/>
            <a:ext cx="1979802" cy="1015068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Rilevamento inizio ripetizione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D34175D6-7DA0-4A9C-8168-3355661D7254}"/>
              </a:ext>
            </a:extLst>
          </p:cNvPr>
          <p:cNvSpPr/>
          <p:nvPr/>
        </p:nvSpPr>
        <p:spPr>
          <a:xfrm>
            <a:off x="8145412" y="2709928"/>
            <a:ext cx="1979802" cy="1015068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Registrazione dell’esecuzione dell’esercizio</a:t>
            </a:r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F9134A4B-EEF5-4AA8-8639-EE44B60A0B5C}"/>
              </a:ext>
            </a:extLst>
          </p:cNvPr>
          <p:cNvSpPr/>
          <p:nvPr/>
        </p:nvSpPr>
        <p:spPr>
          <a:xfrm>
            <a:off x="8145412" y="4068659"/>
            <a:ext cx="1979802" cy="1015068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Rilevamento fine ripetizione</a:t>
            </a:r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7ECF800D-7341-466F-81E5-2D7149C05BCC}"/>
              </a:ext>
            </a:extLst>
          </p:cNvPr>
          <p:cNvSpPr/>
          <p:nvPr/>
        </p:nvSpPr>
        <p:spPr>
          <a:xfrm>
            <a:off x="8145412" y="5427390"/>
            <a:ext cx="1979802" cy="1015068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Valutazione dell’esecuzione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A6EF60C-9926-4E64-ABA8-712BC63EAC42}"/>
              </a:ext>
            </a:extLst>
          </p:cNvPr>
          <p:cNvSpPr txBox="1"/>
          <p:nvPr/>
        </p:nvSpPr>
        <p:spPr>
          <a:xfrm>
            <a:off x="704675" y="771787"/>
            <a:ext cx="12247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600" dirty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Utente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92CC0FF7-0734-4E2B-9837-2DC07E75E133}"/>
              </a:ext>
            </a:extLst>
          </p:cNvPr>
          <p:cNvSpPr/>
          <p:nvPr/>
        </p:nvSpPr>
        <p:spPr>
          <a:xfrm>
            <a:off x="704675" y="1308682"/>
            <a:ext cx="1619075" cy="939567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Scelta dell’esercizio</a:t>
            </a:r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8E24236D-D368-4EDA-8E69-BB68E1ED92FF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2323750" y="1778466"/>
            <a:ext cx="57555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2 15">
            <a:extLst>
              <a:ext uri="{FF2B5EF4-FFF2-40B4-BE49-F238E27FC236}">
                <a16:creationId xmlns:a16="http://schemas.microsoft.com/office/drawing/2014/main" id="{520CB53E-4B18-405E-93E2-7D2F9AA5A897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9135313" y="2366265"/>
            <a:ext cx="0" cy="3436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ttore 2 17">
            <a:extLst>
              <a:ext uri="{FF2B5EF4-FFF2-40B4-BE49-F238E27FC236}">
                <a16:creationId xmlns:a16="http://schemas.microsoft.com/office/drawing/2014/main" id="{B213EA88-0592-432A-A959-6E3BDCD2C1FF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9135313" y="3724996"/>
            <a:ext cx="0" cy="3436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E7F00377-972C-431E-81BC-ECB2B4CE0C7B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9135313" y="5083727"/>
            <a:ext cx="0" cy="3436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a gomito 26">
            <a:extLst>
              <a:ext uri="{FF2B5EF4-FFF2-40B4-BE49-F238E27FC236}">
                <a16:creationId xmlns:a16="http://schemas.microsoft.com/office/drawing/2014/main" id="{21768C34-A6AF-4034-8F9B-89D218F2557C}"/>
              </a:ext>
            </a:extLst>
          </p:cNvPr>
          <p:cNvCxnSpPr>
            <a:cxnSpLocks/>
            <a:stCxn id="9" idx="2"/>
            <a:endCxn id="6" idx="3"/>
          </p:cNvCxnSpPr>
          <p:nvPr/>
        </p:nvCxnSpPr>
        <p:spPr>
          <a:xfrm rot="5400000" flipH="1" flipV="1">
            <a:off x="7338399" y="3655644"/>
            <a:ext cx="4583727" cy="989901"/>
          </a:xfrm>
          <a:prstGeom prst="bentConnector4">
            <a:avLst>
              <a:gd name="adj1" fmla="val -4987"/>
              <a:gd name="adj2" fmla="val 12309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asellaDiTesto 30">
            <a:extLst>
              <a:ext uri="{FF2B5EF4-FFF2-40B4-BE49-F238E27FC236}">
                <a16:creationId xmlns:a16="http://schemas.microsoft.com/office/drawing/2014/main" id="{A5CA7D92-8EE1-4877-BC60-18EB5C697922}"/>
              </a:ext>
            </a:extLst>
          </p:cNvPr>
          <p:cNvSpPr txBox="1"/>
          <p:nvPr/>
        </p:nvSpPr>
        <p:spPr>
          <a:xfrm>
            <a:off x="8154031" y="797199"/>
            <a:ext cx="197980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Trainer Estimation</a:t>
            </a:r>
          </a:p>
          <a:p>
            <a:endParaRPr lang="it-IT" dirty="0"/>
          </a:p>
        </p:txBody>
      </p:sp>
      <p:sp>
        <p:nvSpPr>
          <p:cNvPr id="33" name="Rettangolo 32">
            <a:extLst>
              <a:ext uri="{FF2B5EF4-FFF2-40B4-BE49-F238E27FC236}">
                <a16:creationId xmlns:a16="http://schemas.microsoft.com/office/drawing/2014/main" id="{ED6A835D-02F0-4544-8366-31AE292840D6}"/>
              </a:ext>
            </a:extLst>
          </p:cNvPr>
          <p:cNvSpPr/>
          <p:nvPr/>
        </p:nvSpPr>
        <p:spPr>
          <a:xfrm rot="16200000">
            <a:off x="9634169" y="3486471"/>
            <a:ext cx="2529281" cy="82071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Incremento ripetizioni/feedback negativo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BE80853C-1CD7-436A-8B15-DC95F5A3884C}"/>
              </a:ext>
            </a:extLst>
          </p:cNvPr>
          <p:cNvSpPr txBox="1"/>
          <p:nvPr/>
        </p:nvSpPr>
        <p:spPr>
          <a:xfrm>
            <a:off x="3841457" y="161380"/>
            <a:ext cx="34520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>
                <a:ln>
                  <a:solidFill>
                    <a:schemeClr val="accent1"/>
                  </a:solidFill>
                </a:ln>
                <a:solidFill>
                  <a:schemeClr val="accent1"/>
                </a:solidFill>
              </a:rPr>
              <a:t>PROGETTAZIONE</a:t>
            </a:r>
          </a:p>
        </p:txBody>
      </p:sp>
      <p:pic>
        <p:nvPicPr>
          <p:cNvPr id="10" name="Immagine 9" descr="Immagine che contiene uomo, persona, sport acquatico, nuotando&#10;&#10;Descrizione generata automaticamente">
            <a:extLst>
              <a:ext uri="{FF2B5EF4-FFF2-40B4-BE49-F238E27FC236}">
                <a16:creationId xmlns:a16="http://schemas.microsoft.com/office/drawing/2014/main" id="{B917A206-FFE7-46E9-93D0-F016725CB9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117" y="2928589"/>
            <a:ext cx="5981700" cy="336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6406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4EE0A35-1DED-4D83-9CDA-5B182E206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it-IT"/>
              <a:t>PROGETTAZIONE</a:t>
            </a:r>
          </a:p>
        </p:txBody>
      </p: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87C67576-4D96-4FBD-A131-69F0676FF7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57621266"/>
              </p:ext>
            </p:extLst>
          </p:nvPr>
        </p:nvGraphicFramePr>
        <p:xfrm>
          <a:off x="914400" y="1731963"/>
          <a:ext cx="10353675" cy="40592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66213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7EA1FD-B67E-409A-96C7-43EC720B6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>
            <a:normAutofit/>
          </a:bodyPr>
          <a:lstStyle/>
          <a:p>
            <a:r>
              <a:rPr lang="it-IT" dirty="0"/>
              <a:t>STRUMENTI UTILIZZATI:</a:t>
            </a:r>
          </a:p>
        </p:txBody>
      </p:sp>
      <p:graphicFrame>
        <p:nvGraphicFramePr>
          <p:cNvPr id="11" name="Segnaposto contenuto 2">
            <a:extLst>
              <a:ext uri="{FF2B5EF4-FFF2-40B4-BE49-F238E27FC236}">
                <a16:creationId xmlns:a16="http://schemas.microsoft.com/office/drawing/2014/main" id="{C4A08810-7D4A-43DC-B0E6-3B6C285853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2636997"/>
              </p:ext>
            </p:extLst>
          </p:nvPr>
        </p:nvGraphicFramePr>
        <p:xfrm>
          <a:off x="914400" y="1731963"/>
          <a:ext cx="10353675" cy="40592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89493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85AFF56-381B-496D-9979-4164EDD94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1890691"/>
            <a:ext cx="3078749" cy="970450"/>
          </a:xfrm>
        </p:spPr>
        <p:txBody>
          <a:bodyPr anchor="b">
            <a:normAutofit/>
          </a:bodyPr>
          <a:lstStyle/>
          <a:p>
            <a:pPr algn="l"/>
            <a:r>
              <a:rPr lang="it-IT" sz="2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MediaPipe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71264FA-BD20-4F47-84B2-3E040F40E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985516"/>
            <a:ext cx="3078749" cy="4482084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it-IT" sz="16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E’ la libreria utilizzata per il riconoscimento della posizione del corpo, in grado di rilevare 33 landmarks, da un video in RGB.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817D6D4-A66E-4EBA-AE95-32CFE24B97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6339" y="1544277"/>
            <a:ext cx="6642193" cy="3769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2625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9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2B85D34-5217-434D-BE5D-9E8A50F77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1405466"/>
            <a:ext cx="3078749" cy="970450"/>
          </a:xfrm>
        </p:spPr>
        <p:txBody>
          <a:bodyPr anchor="b">
            <a:normAutofit/>
          </a:bodyPr>
          <a:lstStyle/>
          <a:p>
            <a:pPr algn="l"/>
            <a:r>
              <a:rPr lang="it-IT" sz="2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OpenCV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BC2BF51-9488-4F3D-A73F-76E85E3B75D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13795" y="2559300"/>
            <a:ext cx="3078749" cy="2239203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0" tIns="-12696" rIns="0" bIns="-12696" numCol="1" anchor="t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it-IT" altLang="it-IT" sz="1600" b="0" i="0" u="none" strike="noStrike" cap="none" normalizeH="0" baseline="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OpenCV è una libreria open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it-IT" altLang="it-IT" sz="1600" b="0" i="0" u="none" strike="noStrike" cap="none" normalizeH="0" baseline="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source per la </a:t>
            </a:r>
            <a:r>
              <a:rPr lang="it-IT" altLang="it-IT" sz="16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computer </a:t>
            </a:r>
            <a:r>
              <a:rPr lang="it-IT" altLang="it-IT" sz="1600" dirty="0" err="1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vision</a:t>
            </a:r>
            <a:r>
              <a:rPr kumimoji="0" lang="it-IT" altLang="it-IT" sz="1600" b="0" i="0" u="none" strike="noStrike" cap="none" normalizeH="0" baseline="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it-IT" altLang="it-IT" sz="1600" b="0" i="0" u="none" strike="noStrike" cap="none" normalizeH="0" baseline="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l'apprendimento automatico e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it-IT" altLang="it-IT" sz="1600" b="0" i="0" u="none" strike="noStrike" cap="none" normalizeH="0" baseline="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l'elaborazione delle immagini.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it-IT" altLang="it-IT" sz="1600" b="0" i="0" u="none" strike="noStrike" cap="none" normalizeH="0" baseline="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E’ possibile elaborare immagini e 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r>
              <a:rPr kumimoji="0" lang="it-IT" altLang="it-IT" sz="1600" b="0" i="0" u="none" strike="noStrike" cap="none" normalizeH="0" baseline="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video per identificare oggetti, volti </a:t>
            </a:r>
            <a:r>
              <a:rPr lang="it-IT" altLang="it-IT" sz="16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 </a:t>
            </a:r>
            <a:r>
              <a:rPr kumimoji="0" lang="it-IT" altLang="it-IT" sz="1600" b="0" i="0" u="none" strike="noStrike" cap="none" normalizeH="0" baseline="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firma di una persona</a:t>
            </a:r>
          </a:p>
        </p:txBody>
      </p:sp>
      <p:pic>
        <p:nvPicPr>
          <p:cNvPr id="4" name="Segnaposto contenuto 3" descr="Immagine che contiene testo, abbigliamento, persona&#10;&#10;Descrizione generata automaticamente">
            <a:extLst>
              <a:ext uri="{FF2B5EF4-FFF2-40B4-BE49-F238E27FC236}">
                <a16:creationId xmlns:a16="http://schemas.microsoft.com/office/drawing/2014/main" id="{2BB8C723-5EF4-4D2B-A8AA-F0EA37E74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6339" y="1560883"/>
            <a:ext cx="6642193" cy="3736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340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638397-B4D6-450B-9396-FD0448411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3538" y="860021"/>
            <a:ext cx="6853775" cy="124341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POSIZIONE INIZIALE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394192D-E0BA-4F91-9AB9-4FAF1DBBE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21993" y="2492997"/>
            <a:ext cx="6748014" cy="205272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it-IT" sz="2000" cap="all" dirty="0"/>
              <a:t>Per rilevare l’utente in posizione iniziale, si classificano tutti i frame.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155994AC-C346-47C0-8D99-BC2B8B563D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9664"/>
          <a:stretch/>
        </p:blipFill>
        <p:spPr>
          <a:xfrm>
            <a:off x="220910" y="3859320"/>
            <a:ext cx="5585108" cy="1633285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C4E19213-1A05-4393-9E76-C3B859BAC5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8945"/>
          <a:stretch/>
        </p:blipFill>
        <p:spPr>
          <a:xfrm>
            <a:off x="6205492" y="3834602"/>
            <a:ext cx="5232341" cy="1658003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9E88952E-7FC3-4221-88E1-103EA9E2F1CF}"/>
              </a:ext>
            </a:extLst>
          </p:cNvPr>
          <p:cNvSpPr txBox="1"/>
          <p:nvPr/>
        </p:nvSpPr>
        <p:spPr>
          <a:xfrm>
            <a:off x="6763548" y="5538262"/>
            <a:ext cx="4116227" cy="209269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it-IT" sz="800" dirty="0">
                <a:solidFill>
                  <a:srgbClr val="FFFFFF"/>
                </a:solidFill>
              </a:rPr>
              <a:t>E’ in posizione iniziale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EC6FADBB-A3BC-4456-BC4A-8B82AE4BD891}"/>
              </a:ext>
            </a:extLst>
          </p:cNvPr>
          <p:cNvSpPr txBox="1"/>
          <p:nvPr/>
        </p:nvSpPr>
        <p:spPr>
          <a:xfrm>
            <a:off x="673464" y="5541588"/>
            <a:ext cx="4680000" cy="209269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it-IT" sz="800" dirty="0">
                <a:solidFill>
                  <a:srgbClr val="FFFFFF"/>
                </a:solidFill>
              </a:rPr>
              <a:t>Non è in posizione iniziale</a:t>
            </a:r>
          </a:p>
        </p:txBody>
      </p:sp>
    </p:spTree>
    <p:extLst>
      <p:ext uri="{BB962C8B-B14F-4D97-AF65-F5344CB8AC3E}">
        <p14:creationId xmlns:p14="http://schemas.microsoft.com/office/powerpoint/2010/main" val="2161815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9652D62-ECFB-408E-ABE6-155A644F4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FEA985-924B-4044-8778-32D1E7164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925CA35-6A93-4FE5-97DD-0B2F6E638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963506"/>
            <a:ext cx="4401691" cy="4827693"/>
          </a:xfrm>
        </p:spPr>
        <p:txBody>
          <a:bodyPr>
            <a:normAutofit/>
          </a:bodyPr>
          <a:lstStyle/>
          <a:p>
            <a:pPr algn="r"/>
            <a:r>
              <a:rPr lang="it-IT" sz="3700" dirty="0"/>
              <a:t>VALUTAZIONE ESECUZIONE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6C7F9CB-BCC3-4648-8DEF-07B0887D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81187" y="2057399"/>
            <a:ext cx="0" cy="2743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B640177-B05D-4EAF-B47A-E1390534D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7765" y="963507"/>
            <a:ext cx="5959791" cy="4827694"/>
          </a:xfrm>
          <a:effectLst/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it-IT" dirty="0">
                <a:solidFill>
                  <a:schemeClr val="tx1"/>
                </a:solidFill>
              </a:rPr>
              <a:t>Si utilizza il DTW per calcolare la distanza tra la sequenza registrata e quella di esempio. Questa, se minore di una soglia preimpostata, valuta corretta la ripetizione, incrementandone il numero.</a:t>
            </a:r>
          </a:p>
          <a:p>
            <a:endParaRPr lang="it-IT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666940"/>
      </p:ext>
    </p:extLst>
  </p:cSld>
  <p:clrMapOvr>
    <a:masterClrMapping/>
  </p:clrMapOvr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ema1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FEFEF"/>
      </a:lt2>
      <a:accent1>
        <a:srgbClr val="F7855B"/>
      </a:accent1>
      <a:accent2>
        <a:srgbClr val="363639"/>
      </a:accent2>
      <a:accent3>
        <a:srgbClr val="FBC2AD"/>
      </a:accent3>
      <a:accent4>
        <a:srgbClr val="FB6704"/>
      </a:accent4>
      <a:accent5>
        <a:srgbClr val="FCE5CD"/>
      </a:accent5>
      <a:accent6>
        <a:srgbClr val="CCCCCC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1" id="{75D6A503-5656-4B4F-BAA5-6194BD04FCD4}" vid="{07D9DB05-511D-4992-A99C-A3895A4F9270}"/>
    </a:ext>
  </a:extLst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Ardesia">
  <a:themeElements>
    <a:clrScheme name="Ardesi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esi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esi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Tema1</Template>
  <TotalTime>228</TotalTime>
  <Words>218</Words>
  <Application>Microsoft Office PowerPoint</Application>
  <PresentationFormat>Widescreen</PresentationFormat>
  <Paragraphs>46</Paragraphs>
  <Slides>13</Slides>
  <Notes>0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3</vt:i4>
      </vt:variant>
      <vt:variant>
        <vt:lpstr>Titoli diapositive</vt:lpstr>
      </vt:variant>
      <vt:variant>
        <vt:i4>13</vt:i4>
      </vt:variant>
    </vt:vector>
  </HeadingPairs>
  <TitlesOfParts>
    <vt:vector size="24" baseType="lpstr">
      <vt:lpstr>Anton</vt:lpstr>
      <vt:lpstr>Arial</vt:lpstr>
      <vt:lpstr>Calibri</vt:lpstr>
      <vt:lpstr>Calisto MT</vt:lpstr>
      <vt:lpstr>DM Sans</vt:lpstr>
      <vt:lpstr>Proxima Nova</vt:lpstr>
      <vt:lpstr>Proxima Nova Semibold</vt:lpstr>
      <vt:lpstr>Wingdings 2</vt:lpstr>
      <vt:lpstr>Tema1</vt:lpstr>
      <vt:lpstr>Slidesgo Final Pages</vt:lpstr>
      <vt:lpstr>Ardesia</vt:lpstr>
      <vt:lpstr>TRAINER ESTIMATION</vt:lpstr>
      <vt:lpstr>OBIETTIVI:</vt:lpstr>
      <vt:lpstr>Presentazione standard di PowerPoint</vt:lpstr>
      <vt:lpstr>PROGETTAZIONE</vt:lpstr>
      <vt:lpstr>STRUMENTI UTILIZZATI:</vt:lpstr>
      <vt:lpstr>MediaPipe</vt:lpstr>
      <vt:lpstr>OpenCV</vt:lpstr>
      <vt:lpstr>POSIZIONE INIZIALE</vt:lpstr>
      <vt:lpstr>VALUTAZIONE ESECUZIONE</vt:lpstr>
      <vt:lpstr>Presentazione standard di PowerPoint</vt:lpstr>
      <vt:lpstr>Presentazione standard di PowerPoint</vt:lpstr>
      <vt:lpstr>CLASSIFICATORE</vt:lpstr>
      <vt:lpstr>CONSIDERAZIONI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TRAINER ESTIMATION</dc:title>
  <dc:creator>Savino Marzano</dc:creator>
  <cp:lastModifiedBy>Savino Marzano</cp:lastModifiedBy>
  <cp:revision>39</cp:revision>
  <dcterms:created xsi:type="dcterms:W3CDTF">2021-06-22T16:30:56Z</dcterms:created>
  <dcterms:modified xsi:type="dcterms:W3CDTF">2021-06-28T15:12:53Z</dcterms:modified>
</cp:coreProperties>
</file>

<file path=docProps/thumbnail.jpeg>
</file>